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7" r:id="rId14"/>
    <p:sldId id="301" r:id="rId15"/>
    <p:sldId id="299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BE29-6C46-4A29-B684-455D155C4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E09441-119F-493E-B0C5-37D17A030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78D9-5927-4E9C-BE55-CCD40CF9F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A7EF1-4161-43FA-A51A-30680EF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2AFE3-9510-4943-AFCD-F39FEF4B6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5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CD5E-668E-4A14-8E01-49A97B2D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C0348-030E-42BD-AAE8-C6D001797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14D8F-9A8E-481F-9FA8-54EE85E6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1B7C0-46AF-4749-9DFB-BEEE7B3A0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02002-6F42-473A-BDAB-0AB765BE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6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7F2C1B-294B-4FC5-9A95-A62297E74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F8166-66B1-4490-B96F-B5A8A5BEC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E1563-0A2E-417A-B41A-BD5553C4B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DEA49-00E9-43B9-99AA-B5545B79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8398-C869-4761-9F13-0737E21A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7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B85E3-D9F9-4175-A1EE-675897CB6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08F49-EEA0-491C-A311-FDEE9E159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5E601-C7CB-4D34-BE63-FE52F415A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74D67-4E8A-4884-9D71-7C82AD476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90AC7-8ED4-472C-B0F0-E619E0AF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0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2AB96-B431-423A-905C-244F178C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8A80E-70A5-4F4C-98B1-7F8519D9C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057C2-A7F8-4AFA-804C-7587A4E7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F4EFA-A685-4A61-BD2C-5CC9A9CB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D3AE3-DE56-467B-8F71-6E9D6281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3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4499C-9F5F-4FB2-AF64-3F73240B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EEF9C-6FE9-4DB2-BF94-BAEB45907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4D989-9ABA-46A1-90A2-4FACBEAF7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A5D72-883D-45C0-B1C8-32924DF6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40A14-104C-49C3-92FA-6DD6620C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9BF3C-E8A7-4234-BC55-0C1FB2AA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7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120FE-0026-45DD-917C-4CF71AD6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3A36A-40E4-485F-A751-55E3F90A2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90C00-522C-40AF-92B6-157801DDE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EC69E-1D05-4A54-9E44-847DCAB61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6B6D0B-A2B8-4C3C-A014-0F6FDA323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2B4B9A-AD1B-4242-A18C-69A66745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685CF-6335-432F-BE1D-F208FB1B1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17F2C9-4BB2-4863-9852-1012B6C2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2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86086-297F-4F79-BEB8-A5F99A374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D841C-5943-47AA-8F00-5CE3EFF37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018B7-C2B9-42B3-BB67-967F724C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C8436-2495-47BA-A2D4-A63CCE04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8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6C472F-A89A-403C-B925-B38B0078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D652-0FBA-4B61-A6C3-5C44F715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22DC9-480F-47CC-BA31-7B1DEE13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5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9E18-0C18-485B-B0F9-857171F9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2B4B2-BCB9-45D9-87C8-6CEB8785C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F0157-3885-479D-B9D5-D091E56AD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55633-B53B-4AB0-9E2C-330D4B12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81778-02D4-426D-9FD2-C7C34453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11256-C088-4A4C-9709-7D0019E7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9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ECF2-02F4-42A3-A0BC-B83933F1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6115B9-2E24-4FAD-A28A-50C2FDFC1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FBFBD-24B6-4C38-BF0F-243199902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A2EEA-0734-471F-8E4A-76281703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38291-EEC6-4C32-A4B8-A3559C1C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F639D-5220-4E9F-B718-366D6E96A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2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96BAA1-7D30-4B75-BEDA-7C5F456CF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0D44B-0C59-4EDF-BF12-A825D7857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F5712-5663-49B0-84CE-A2E140380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78674-23CF-4698-9468-21DFF1C1D163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5C3AB-342A-4F0A-AEC5-2E4628FF0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138DF-B6F5-4422-B45D-A85A2FDCF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EC671-B41D-49E7-8CCB-AA2EE46B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1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4 bai 2.1.png"/>
          <p:cNvPicPr>
            <a:picLocks noChangeAspect="1"/>
          </p:cNvPicPr>
          <p:nvPr/>
        </p:nvPicPr>
        <p:blipFill>
          <a:blip r:embed="rId2" cstate="print"/>
          <a:srcRect l="17836" r="20760" b="84375"/>
          <a:stretch>
            <a:fillRect/>
          </a:stretch>
        </p:blipFill>
        <p:spPr>
          <a:xfrm>
            <a:off x="0" y="2852936"/>
            <a:ext cx="12192000" cy="4104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477" y="260649"/>
            <a:ext cx="9025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nµo</a:t>
            </a:r>
            <a:r>
              <a:rPr lang="en-US" sz="6000" b="1" dirty="0" smtClean="0">
                <a:latin typeface=".VnAvant" pitchFamily="34" charset="0"/>
              </a:rPr>
              <a:t> - </a:t>
            </a:r>
            <a:r>
              <a:rPr lang="en-US" sz="6000" b="1" dirty="0" err="1" smtClean="0">
                <a:latin typeface=".VnAvant" pitchFamily="34" charset="0"/>
              </a:rPr>
              <a:t>bao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7488" y="1340769"/>
            <a:ext cx="90250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tr</a:t>
            </a:r>
            <a:r>
              <a:rPr lang="en-US" sz="6000" b="1" dirty="0" smtClean="0">
                <a:latin typeface=".VnAvant" pitchFamily="34" charset="0"/>
              </a:rPr>
              <a:t>­</a:t>
            </a:r>
            <a:r>
              <a:rPr lang="vi-VN" sz="6600" b="1" dirty="0">
                <a:latin typeface=".VnAvant" pitchFamily="34" charset="0"/>
              </a:rPr>
              <a:t>ư</a:t>
            </a:r>
            <a:r>
              <a:rPr lang="en-US" sz="6000" b="1" dirty="0" err="1" smtClean="0">
                <a:latin typeface=".VnAvant" pitchFamily="34" charset="0"/>
              </a:rPr>
              <a:t>íc</a:t>
            </a:r>
            <a:r>
              <a:rPr lang="en-US" sz="6000" b="1" dirty="0" smtClean="0">
                <a:latin typeface=".VnAvant" pitchFamily="34" charset="0"/>
              </a:rPr>
              <a:t> - b</a:t>
            </a:r>
            <a:r>
              <a:rPr lang="vi-VN" sz="6600" b="1" dirty="0">
                <a:latin typeface=".VnAvant" pitchFamily="34" charset="0"/>
              </a:rPr>
              <a:t>ư</a:t>
            </a:r>
            <a:r>
              <a:rPr lang="en-US" sz="6000" b="1" dirty="0" smtClean="0">
                <a:latin typeface=".VnAvant" pitchFamily="34" charset="0"/>
              </a:rPr>
              <a:t>­</a:t>
            </a:r>
            <a:r>
              <a:rPr lang="en-US" sz="6000" b="1" dirty="0" err="1" smtClean="0">
                <a:latin typeface=".VnAvant" pitchFamily="34" charset="0"/>
              </a:rPr>
              <a:t>íc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3499" y="2564905"/>
            <a:ext cx="9025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- </a:t>
            </a:r>
            <a:r>
              <a:rPr lang="en-US" sz="6000" b="1" dirty="0" err="1" smtClean="0">
                <a:latin typeface=".VnAvant" pitchFamily="34" charset="0"/>
              </a:rPr>
              <a:t>xa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3499" y="3789041"/>
            <a:ext cx="9025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ngµy</a:t>
            </a:r>
            <a:r>
              <a:rPr lang="en-US" sz="6000" b="1" dirty="0" smtClean="0">
                <a:latin typeface=".VnAvant" pitchFamily="34" charset="0"/>
              </a:rPr>
              <a:t> - </a:t>
            </a:r>
            <a:r>
              <a:rPr lang="en-US" sz="6000" b="1" dirty="0" err="1" smtClean="0">
                <a:latin typeface=".VnAvant" pitchFamily="34" charset="0"/>
              </a:rPr>
              <a:t>tay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9438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424" y="2264212"/>
            <a:ext cx="3840427" cy="174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979" y="692697"/>
            <a:ext cx="384042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3979" y="2348880"/>
            <a:ext cx="40324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1798" y="0"/>
            <a:ext cx="2400265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88640"/>
            <a:ext cx="2639615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3832788"/>
            <a:ext cx="12078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a.Lêi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chµo</a:t>
            </a:r>
            <a:r>
              <a:rPr lang="en-US" sz="4800" b="1" dirty="0" smtClean="0">
                <a:latin typeface=".VnAvant" pitchFamily="34" charset="0"/>
              </a:rPr>
              <a:t> ®­</a:t>
            </a:r>
            <a:r>
              <a:rPr lang="vi-VN" sz="5400" b="1" dirty="0">
                <a:latin typeface=".VnAvant" pitchFamily="34" charset="0"/>
              </a:rPr>
              <a:t>ư</a:t>
            </a:r>
            <a:r>
              <a:rPr lang="en-US" sz="4800" b="1" dirty="0" err="1" smtClean="0">
                <a:latin typeface=".VnAvant" pitchFamily="34" charset="0"/>
              </a:rPr>
              <a:t>îc</a:t>
            </a:r>
            <a:r>
              <a:rPr lang="en-US" sz="4800" b="1" dirty="0" smtClean="0">
                <a:latin typeface=".VnAvant" pitchFamily="34" charset="0"/>
              </a:rPr>
              <a:t> so </a:t>
            </a:r>
            <a:r>
              <a:rPr lang="en-US" sz="4800" b="1" dirty="0" err="1" smtClean="0">
                <a:latin typeface=".VnAvant" pitchFamily="34" charset="0"/>
              </a:rPr>
              <a:t>s¸nh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víi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nh÷ng</a:t>
            </a:r>
            <a:r>
              <a:rPr lang="en-US" sz="4800" b="1" dirty="0" smtClean="0">
                <a:latin typeface=".VnAvant" pitchFamily="34" charset="0"/>
              </a:rPr>
              <a:t> g× ?</a:t>
            </a:r>
            <a:endParaRPr lang="en-US" sz="4800" b="1" dirty="0">
              <a:latin typeface=".VnAvant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31637" y="3501008"/>
            <a:ext cx="11521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80043" y="980728"/>
            <a:ext cx="134414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728182" y="1700808"/>
            <a:ext cx="134414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455" y="4810539"/>
            <a:ext cx="12078789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400" b="1" dirty="0" smtClean="0">
                <a:latin typeface=".VnAvant" pitchFamily="34" charset="0"/>
              </a:rPr>
              <a:t> 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Lêi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chµo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vi-VN" sz="60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îc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so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s¸nh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víi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b«ng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hoa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c¬n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giã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bµn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tay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7397"/>
            <a:ext cx="12078789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b. </a:t>
            </a:r>
            <a:r>
              <a:rPr lang="en-US" sz="6000" b="1" dirty="0" err="1" smtClean="0">
                <a:latin typeface=".VnAvant" pitchFamily="34" charset="0"/>
              </a:rPr>
              <a:t>Em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häc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vi-VN" sz="6600" b="1" dirty="0">
                <a:latin typeface=".VnAvant" pitchFamily="34" charset="0"/>
              </a:rPr>
              <a:t>ư</a:t>
            </a:r>
            <a:r>
              <a:rPr lang="en-US" sz="6000" b="1" dirty="0" smtClean="0">
                <a:latin typeface=".VnAvant" pitchFamily="34" charset="0"/>
              </a:rPr>
              <a:t>­</a:t>
            </a:r>
            <a:r>
              <a:rPr lang="en-US" sz="6000" b="1" dirty="0" err="1" smtClean="0">
                <a:latin typeface=".VnAvant" pitchFamily="34" charset="0"/>
              </a:rPr>
              <a:t>îc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iÒu</a:t>
            </a:r>
            <a:r>
              <a:rPr lang="en-US" sz="6000" b="1" dirty="0" smtClean="0">
                <a:latin typeface=".VnAvant" pitchFamily="34" charset="0"/>
              </a:rPr>
              <a:t> g× </a:t>
            </a:r>
            <a:r>
              <a:rPr lang="en-US" sz="6000" b="1" dirty="0" err="1" smtClean="0">
                <a:latin typeface=".VnAvant" pitchFamily="34" charset="0"/>
              </a:rPr>
              <a:t>tõ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bµi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smtClean="0">
                <a:latin typeface=".VnAvant" pitchFamily="34" charset="0"/>
              </a:rPr>
              <a:t>¬ </a:t>
            </a:r>
            <a:r>
              <a:rPr lang="en-US" sz="6000" b="1" dirty="0" err="1" smtClean="0">
                <a:latin typeface=".VnAvant" pitchFamily="34" charset="0"/>
              </a:rPr>
              <a:t>nµy</a:t>
            </a:r>
            <a:r>
              <a:rPr lang="en-US" sz="6000" b="1" dirty="0" smtClean="0">
                <a:latin typeface=".VnAvant" pitchFamily="34" charset="0"/>
              </a:rPr>
              <a:t> ?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80928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§i ®©u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còng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cÇn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nhí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ph¶i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chµo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hái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9122"/>
            <a:ext cx="8026400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300" b="1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300" b="1" dirty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400" y="1498601"/>
            <a:ext cx="4876800" cy="307776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9200" y="1498599"/>
            <a:ext cx="4876800" cy="307776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4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0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1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chào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endParaRPr lang="en-US" dirty="0"/>
          </a:p>
        </p:txBody>
      </p:sp>
      <p:pic>
        <p:nvPicPr>
          <p:cNvPr id="4" name="Content Placeholder 3" descr="cd4 bai 2.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555" t="51456" r="16770" b="18554"/>
          <a:stretch>
            <a:fillRect/>
          </a:stretch>
        </p:blipFill>
        <p:spPr>
          <a:xfrm>
            <a:off x="0" y="908720"/>
            <a:ext cx="12192000" cy="5949280"/>
          </a:xfrm>
        </p:spPr>
      </p:pic>
      <p:sp>
        <p:nvSpPr>
          <p:cNvPr id="3" name="Oval 2"/>
          <p:cNvSpPr/>
          <p:nvPr/>
        </p:nvSpPr>
        <p:spPr>
          <a:xfrm>
            <a:off x="0" y="84854"/>
            <a:ext cx="672075" cy="5760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6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239349" y="228600"/>
            <a:ext cx="11809312" cy="62967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04910" y="2644170"/>
            <a:ext cx="39821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9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4 bai 2.1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7909" t="14792" r="5694" b="66964"/>
          <a:stretch/>
        </p:blipFill>
        <p:spPr>
          <a:xfrm>
            <a:off x="0" y="0"/>
            <a:ext cx="12192000" cy="52292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6288021" cy="291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435" y="3545632"/>
            <a:ext cx="524218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8075" y="953345"/>
            <a:ext cx="4992555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8075" y="3617640"/>
            <a:ext cx="496512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3119669" y="1412776"/>
            <a:ext cx="18242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39749" y="3140325"/>
            <a:ext cx="192998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3873" y="1"/>
            <a:ext cx="2832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332656"/>
            <a:ext cx="2639615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7042390" y="3140325"/>
            <a:ext cx="250085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659" y="260649"/>
            <a:ext cx="652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n¬i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nµo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3659" y="260649"/>
            <a:ext cx="652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6000" b="1" dirty="0" err="1" smtClean="0">
                <a:latin typeface=".VnAvant" pitchFamily="34" charset="0"/>
              </a:rPr>
              <a:t>¬i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6000" b="1" dirty="0" err="1" smtClean="0">
                <a:latin typeface=".VnAvant" pitchFamily="34" charset="0"/>
              </a:rPr>
              <a:t>µo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3659" y="1772817"/>
            <a:ext cx="652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.VnAvant" pitchFamily="34" charset="0"/>
              </a:rPr>
              <a:t>l</a:t>
            </a:r>
            <a:r>
              <a:rPr lang="en-US" sz="6000" b="1" dirty="0" smtClean="0">
                <a:latin typeface=".VnAvant" pitchFamily="34" charset="0"/>
              </a:rPr>
              <a:t>¹c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3657" y="1772816"/>
            <a:ext cx="652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.VnAvant" pitchFamily="34" charset="0"/>
              </a:rPr>
              <a:t>l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¹c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</a:t>
            </a:r>
            <a:endParaRPr lang="en-US" sz="60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3659" y="3212977"/>
            <a:ext cx="652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.VnAvant" pitchFamily="34" charset="0"/>
              </a:rPr>
              <a:t>c</a:t>
            </a:r>
            <a:r>
              <a:rPr lang="en-US" sz="6000" b="1" dirty="0" err="1" smtClean="0">
                <a:latin typeface=".VnAvant" pitchFamily="34" charset="0"/>
              </a:rPr>
              <a:t>h©n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thµnh</a:t>
            </a:r>
            <a:endParaRPr lang="en-US" sz="60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3657" y="3212975"/>
            <a:ext cx="652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6000" b="1" dirty="0" err="1" smtClean="0">
                <a:solidFill>
                  <a:srgbClr val="0070C0"/>
                </a:solidFill>
                <a:latin typeface=".VnAvant" pitchFamily="34" charset="0"/>
              </a:rPr>
              <a:t>©n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err="1" smtClean="0">
                <a:solidFill>
                  <a:srgbClr val="0070C0"/>
                </a:solidFill>
                <a:latin typeface=".VnAvant" pitchFamily="34" charset="0"/>
              </a:rPr>
              <a:t>anh</a:t>
            </a:r>
            <a:endParaRPr lang="en-US" sz="6000" b="1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6288021" cy="291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435" y="3545632"/>
            <a:ext cx="524218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8075" y="953345"/>
            <a:ext cx="4992555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8075" y="3617640"/>
            <a:ext cx="496512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3873" y="1"/>
            <a:ext cx="2832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332656"/>
            <a:ext cx="2639615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6288021" cy="291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435" y="3545632"/>
            <a:ext cx="524218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8075" y="953345"/>
            <a:ext cx="4992555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8075" y="3617640"/>
            <a:ext cx="496512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3873" y="1"/>
            <a:ext cx="2832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332656"/>
            <a:ext cx="2639615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9403" y="836713"/>
            <a:ext cx="38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403" y="3284984"/>
            <a:ext cx="38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8021" y="764705"/>
            <a:ext cx="38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8021" y="3429001"/>
            <a:ext cx="38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ch©n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thµnh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: </a:t>
            </a:r>
            <a:r>
              <a:rPr lang="en-US" sz="6000" b="1" dirty="0" err="1" smtClean="0">
                <a:latin typeface=".VnAvant" pitchFamily="34" charset="0"/>
              </a:rPr>
              <a:t>rÊt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thµnh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thËt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xuÊt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ph¸t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tõ</a:t>
            </a:r>
            <a:r>
              <a:rPr lang="en-US" sz="6000" b="1" dirty="0" smtClean="0">
                <a:latin typeface=".VnAvant" pitchFamily="34" charset="0"/>
              </a:rPr>
              <a:t> ®¸y </a:t>
            </a:r>
            <a:r>
              <a:rPr lang="en-US" sz="6000" b="1" dirty="0" err="1" smtClean="0">
                <a:latin typeface=".VnAvant" pitchFamily="34" charset="0"/>
              </a:rPr>
              <a:t>lßng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cëi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më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: </a:t>
            </a:r>
            <a:r>
              <a:rPr lang="en-US" sz="6000" b="1" dirty="0" err="1" smtClean="0">
                <a:latin typeface=".VnAvant" pitchFamily="34" charset="0"/>
              </a:rPr>
              <a:t>dÔ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bµy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tá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suy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nghÜ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t×nh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c¶m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6288021" cy="291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435" y="3545632"/>
            <a:ext cx="524218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8075" y="953345"/>
            <a:ext cx="4992555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8075" y="3617640"/>
            <a:ext cx="496512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3873" y="1"/>
            <a:ext cx="2832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332656"/>
            <a:ext cx="2639615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6144"/>
            <a:ext cx="6288021" cy="291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435" y="4365104"/>
            <a:ext cx="524218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8075" y="1916833"/>
            <a:ext cx="4992555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8075" y="4437112"/>
            <a:ext cx="496512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3873" y="1386328"/>
            <a:ext cx="2610031" cy="53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296144"/>
            <a:ext cx="2639615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>
            <a:off x="10512491" y="2924944"/>
            <a:ext cx="9601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224459" y="3501008"/>
            <a:ext cx="5760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3887755" y="1916832"/>
            <a:ext cx="1248139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10512491" y="4941168"/>
            <a:ext cx="115212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4079776" y="2492896"/>
            <a:ext cx="1632181" cy="50405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4559830" y="3068960"/>
            <a:ext cx="1632181" cy="50405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4655840" y="3717032"/>
            <a:ext cx="1344149" cy="50405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5231904" y="5013176"/>
            <a:ext cx="960107" cy="50405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" y="182201"/>
            <a:ext cx="7374616" cy="99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083" y="0"/>
            <a:ext cx="4096644" cy="138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183</Words>
  <Application>Microsoft Office PowerPoint</Application>
  <PresentationFormat>Widescreen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Hát 1 bài hát về lời chào hỏi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16</cp:revision>
  <dcterms:created xsi:type="dcterms:W3CDTF">2020-08-23T04:33:40Z</dcterms:created>
  <dcterms:modified xsi:type="dcterms:W3CDTF">2023-03-03T21:35:28Z</dcterms:modified>
</cp:coreProperties>
</file>