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26" r:id="rId12"/>
    <p:sldId id="306" r:id="rId13"/>
    <p:sldId id="322" r:id="rId14"/>
    <p:sldId id="307" r:id="rId15"/>
    <p:sldId id="323" r:id="rId16"/>
    <p:sldId id="327" r:id="rId17"/>
    <p:sldId id="308" r:id="rId18"/>
    <p:sldId id="309" r:id="rId19"/>
    <p:sldId id="310" r:id="rId20"/>
    <p:sldId id="311" r:id="rId21"/>
    <p:sldId id="324" r:id="rId22"/>
    <p:sldId id="312" r:id="rId23"/>
    <p:sldId id="325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B1D1-5C43-4A5A-A2CB-9D13F16B5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6D47D-455A-4BB8-BDDB-D6BF2842D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82AE-C8B9-4EE5-8C68-B6C3C819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73FC7-3160-46D4-83C4-64F126E0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F6CE-1F83-488C-9D52-8E1DE93F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9210-28CF-4168-A7D5-7C5ECA93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8953-205E-405A-A9D4-1A745D0DB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971A0-CE10-44A3-90F0-52576227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2997-923F-474F-AC1B-AAEE596D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2F568-6BC5-4DC0-AD50-9A4E7F40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93C23-BA3E-40C7-8BFA-13AEEA6C9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D630-E688-4BF8-9FE6-7891CA5BB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91152-576D-4E56-BC0B-62EB1163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8233-4661-45C0-915C-8B7883A3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FEEE-D71E-4F5F-8BFF-AB1CCD9B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41F3-DEA6-4537-B1FD-B827CB8A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CF63E-8145-4024-BE60-19C654891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E150-901B-46F1-8617-D86450CBB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350AC-2223-4264-B0FB-D3294910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54A8C-1D66-4EB8-823A-8CAC8FA9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7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C489-95BC-488A-ACA2-84631C22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4965B-87F0-40C5-AA8C-0CEF83543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B3309-5BBA-4743-A468-CF0F58FD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5AD63-67E2-47CD-8AFE-ABEB1DF7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C684E-6F62-4316-B0AA-65E99306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7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11A44-3751-413D-908B-6CF3F690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91D06-ED26-41E4-87B9-2EE01CA02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F3D19-AF5C-4FF6-A653-99E517452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5362F-3840-4377-B349-F2791BB3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0F05-C232-4D63-B50E-827F32AE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B1C86-BE56-4B5F-B41B-6C5317CA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9AF3-8EB6-415B-8028-A750667D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1A605-711F-4F60-96D9-3A7DB5328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2B184-5F00-4F7A-9C40-62FC0CC75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EDD32-EF0E-478D-9C0C-5A1F77B51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C4342-6C6F-4039-B54F-E7817EDFD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BA6C9-5360-4F65-802E-432FA6B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CCCA3-5D80-44A9-89D6-D2A41F27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FDAA4-DE7D-405E-AF2F-4E6A887C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FDD8-1B0E-4965-9515-E55ABF03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C8ED6-C968-4F36-93C8-87F76BE0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E5848-31D6-487D-8732-F181AB61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0BBCD-C001-438C-955A-197B6716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038DC-4720-4F6A-A812-6DB89D30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4E20A-E559-4F85-A0E6-888DAE97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C2CE1-3F49-4395-AC2E-65F3326B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5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B9CF-71F0-42FB-BF70-B6E5E59A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DC63-4414-4082-A04F-C2AFBE1D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3E4BD-16FF-45E2-BBD3-4F5B83A1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7446B-9055-4E16-8E70-1E7BF6A2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A05F6-D5A8-49EE-8EE7-8306D17F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9D91A-2CC3-426B-A7F1-1269736D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2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721B-A891-4B3E-B23E-F2BE4AB4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1960B-C608-45A7-A806-A8463C8BC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5A3A5-4FF3-4CFA-895B-50FF9D0E5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613E8-45E0-4EBA-BFC5-0A9C878E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5FB6F-3AD5-4DFF-B38D-C951F27D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6E528-FD4A-46E5-993E-B951A1CC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9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A1AAA-86F5-4DFA-9101-4350DB89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EE372-126A-4BA6-B597-C6292505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7B3BD-F42A-404E-ADBB-93C6B822D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FB645-436E-437A-83D7-FCB6A0AF23A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C41-D025-42D2-AA75-4E276AAFA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DF6FD-458B-4815-B8A9-32E38070E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d4 bai 1.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153" r="7909" b="72220"/>
          <a:stretch>
            <a:fillRect/>
          </a:stretch>
        </p:blipFill>
        <p:spPr>
          <a:xfrm>
            <a:off x="0" y="2780928"/>
            <a:ext cx="12192000" cy="3265645"/>
          </a:xfrm>
          <a:blipFill>
            <a:blip r:embed="rId3" cstate="print"/>
            <a:stretch>
              <a:fillRect/>
            </a:stretch>
          </a:blip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38" y="260648"/>
            <a:ext cx="12048661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8" y="3573016"/>
            <a:ext cx="12048661" cy="168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d4 bai 1.2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691" t="58733" r="500" b="8538"/>
          <a:stretch/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77" y="0"/>
            <a:ext cx="119053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2060849"/>
            <a:ext cx="11617291" cy="9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3211" y="2909936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- Vi </a:t>
            </a:r>
            <a:r>
              <a:rPr lang="en-US" sz="4800" b="1" dirty="0" err="1" smtClean="0">
                <a:latin typeface=".VnAvant" pitchFamily="34" charset="0"/>
              </a:rPr>
              <a:t>trïng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cã</a:t>
            </a:r>
            <a:r>
              <a:rPr lang="en-US" sz="4800" b="1" dirty="0" smtClean="0">
                <a:latin typeface=".VnAvant" pitchFamily="34" charset="0"/>
              </a:rPr>
              <a:t> ë ®©u? </a:t>
            </a:r>
            <a:r>
              <a:rPr lang="en-US" sz="4800" b="1" dirty="0" err="1" smtClean="0">
                <a:latin typeface=".VnAvant" pitchFamily="34" charset="0"/>
              </a:rPr>
              <a:t>Chóng</a:t>
            </a:r>
            <a:r>
              <a:rPr lang="en-US" sz="4800" b="1" dirty="0" smtClean="0">
                <a:latin typeface=".VnAvant" pitchFamily="34" charset="0"/>
              </a:rPr>
              <a:t> ta </a:t>
            </a:r>
            <a:r>
              <a:rPr lang="en-US" sz="4800" b="1" dirty="0" err="1" smtClean="0">
                <a:latin typeface=".VnAvant" pitchFamily="34" charset="0"/>
              </a:rPr>
              <a:t>cã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nh×n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thÊy</a:t>
            </a:r>
            <a:r>
              <a:rPr lang="en-US" sz="4800" b="1" dirty="0" smtClean="0">
                <a:latin typeface=".VnAvant" pitchFamily="34" charset="0"/>
              </a:rPr>
              <a:t> vi </a:t>
            </a:r>
            <a:r>
              <a:rPr lang="en-US" sz="4800" b="1" dirty="0" err="1" smtClean="0">
                <a:latin typeface=".VnAvant" pitchFamily="34" charset="0"/>
              </a:rPr>
              <a:t>trïng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kh«ng</a:t>
            </a:r>
            <a:r>
              <a:rPr lang="en-US" sz="4800" b="1" dirty="0" smtClean="0">
                <a:latin typeface=".VnAvant" pitchFamily="34" charset="0"/>
              </a:rPr>
              <a:t>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26096"/>
            <a:ext cx="12457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latin typeface=".VnAvant" pitchFamily="34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Vi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trïng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ë kh¾p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Chóng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ta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endParaRPr lang="en-US" sz="16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nh×n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vi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trïng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m¾t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4974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77" y="0"/>
            <a:ext cx="119053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2060849"/>
            <a:ext cx="11617291" cy="9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3211" y="3068960"/>
            <a:ext cx="120787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a.Vi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trïng</a:t>
            </a:r>
            <a:r>
              <a:rPr lang="en-US" sz="4800" b="1" dirty="0" smtClean="0">
                <a:latin typeface=".VnAvant" pitchFamily="34" charset="0"/>
              </a:rPr>
              <a:t> ®i </a:t>
            </a:r>
            <a:r>
              <a:rPr lang="en-US" sz="4800" b="1" dirty="0" err="1" smtClean="0">
                <a:latin typeface=".VnAvant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</a:rPr>
              <a:t> c¬ </a:t>
            </a:r>
            <a:r>
              <a:rPr lang="en-US" sz="4800" b="1" dirty="0" err="1" smtClean="0">
                <a:latin typeface=".VnAvant" pitchFamily="34" charset="0"/>
              </a:rPr>
              <a:t>thÓ</a:t>
            </a:r>
            <a:r>
              <a:rPr lang="en-US" sz="4800" b="1" dirty="0" smtClean="0">
                <a:latin typeface=".VnAvant" pitchFamily="34" charset="0"/>
              </a:rPr>
              <a:t> con </a:t>
            </a:r>
            <a:r>
              <a:rPr lang="en-US" sz="4800" b="1" dirty="0" err="1" smtClean="0">
                <a:latin typeface=".VnAvant" pitchFamily="34" charset="0"/>
              </a:rPr>
              <a:t>ng­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4800" b="1" dirty="0" err="1" smtClean="0">
                <a:latin typeface=".VnAvant" pitchFamily="34" charset="0"/>
              </a:rPr>
              <a:t>êi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b»ng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c¸ch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nµo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7152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Vi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trïng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c¬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thÓ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ng­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qua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¨n.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2" y="993914"/>
            <a:ext cx="11812854" cy="430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5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77" y="0"/>
            <a:ext cx="119053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2060849"/>
            <a:ext cx="11617291" cy="9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3211" y="3068960"/>
            <a:ext cx="120787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a.Vi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trïng</a:t>
            </a:r>
            <a:r>
              <a:rPr lang="en-US" sz="4800" b="1" dirty="0" smtClean="0">
                <a:latin typeface=".VnAvant" pitchFamily="34" charset="0"/>
              </a:rPr>
              <a:t> ®i </a:t>
            </a:r>
            <a:r>
              <a:rPr lang="en-US" sz="4800" b="1" dirty="0" err="1" smtClean="0">
                <a:latin typeface=".VnAvant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</a:rPr>
              <a:t> c¬ </a:t>
            </a:r>
            <a:r>
              <a:rPr lang="en-US" sz="4800" b="1" dirty="0" err="1" smtClean="0">
                <a:latin typeface=".VnAvant" pitchFamily="34" charset="0"/>
              </a:rPr>
              <a:t>thÓ</a:t>
            </a:r>
            <a:r>
              <a:rPr lang="en-US" sz="4800" b="1" dirty="0" smtClean="0">
                <a:latin typeface=".VnAvant" pitchFamily="34" charset="0"/>
              </a:rPr>
              <a:t> con </a:t>
            </a:r>
            <a:r>
              <a:rPr lang="en-US" sz="4800" b="1" dirty="0" err="1" smtClean="0">
                <a:latin typeface=".VnAvant" pitchFamily="34" charset="0"/>
              </a:rPr>
              <a:t>ng­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4800" b="1" dirty="0" err="1" smtClean="0">
                <a:latin typeface=".VnAvant" pitchFamily="34" charset="0"/>
              </a:rPr>
              <a:t>êi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b»ng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c¸ch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nµo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7152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Vi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trïng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c¬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thÓ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ng­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qua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¨n.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121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77" y="0"/>
            <a:ext cx="119053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2060849"/>
            <a:ext cx="11617291" cy="9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3339" y="2852936"/>
            <a:ext cx="11935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b. §Ó </a:t>
            </a:r>
            <a:r>
              <a:rPr lang="en-US" sz="4800" b="1" dirty="0" err="1" smtClean="0">
                <a:latin typeface=".VnAvant" pitchFamily="34" charset="0"/>
              </a:rPr>
              <a:t>phßng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bÖnh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chóng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ph¶i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lµm</a:t>
            </a:r>
            <a:r>
              <a:rPr lang="en-US" sz="4800" b="1" dirty="0" smtClean="0">
                <a:latin typeface=".VnAvant" pitchFamily="34" charset="0"/>
              </a:rPr>
              <a:t> g×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49676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§Ó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phßng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bÖnh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chóng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ta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ph¶i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röa</a:t>
            </a:r>
            <a:endParaRPr lang="en-US" sz="48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tay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c¸ch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íc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¨n.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77" y="0"/>
            <a:ext cx="119053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2060849"/>
            <a:ext cx="11617291" cy="9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3210" y="3189987"/>
            <a:ext cx="12078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c. </a:t>
            </a:r>
            <a:r>
              <a:rPr lang="en-US" sz="4800" b="1" dirty="0" err="1" smtClean="0">
                <a:latin typeface=".VnAvant" pitchFamily="34" charset="0"/>
              </a:rPr>
              <a:t>CÇn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röa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tay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nh</a:t>
            </a:r>
            <a:r>
              <a:rPr lang="vi-VN" sz="4800" b="1" dirty="0">
                <a:latin typeface=".VnAvant" pitchFamily="34" charset="0"/>
              </a:rPr>
              <a:t>ư</a:t>
            </a:r>
            <a:r>
              <a:rPr lang="en-US" sz="4800" b="1" dirty="0" smtClean="0">
                <a:latin typeface=".VnAvant" pitchFamily="34" charset="0"/>
              </a:rPr>
              <a:t>­ </a:t>
            </a:r>
            <a:r>
              <a:rPr lang="en-US" sz="4800" b="1" dirty="0" err="1" smtClean="0">
                <a:latin typeface=".VnAvant" pitchFamily="34" charset="0"/>
              </a:rPr>
              <a:t>thÕ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nµo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cho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óng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211" y="4365010"/>
            <a:ext cx="11965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CÇn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röa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tay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xµ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phßng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ớ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n</a:t>
            </a:r>
            <a:r>
              <a:rPr lang="vi-VN" sz="54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íc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s¹ch.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275" y="2088773"/>
            <a:ext cx="120787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  §Ó </a:t>
            </a:r>
            <a:r>
              <a:rPr lang="en-US" sz="5400" b="1" dirty="0" err="1" smtClean="0">
                <a:latin typeface=".VnAvant" pitchFamily="34" charset="0"/>
              </a:rPr>
              <a:t>phßng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bÖnh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chóng</a:t>
            </a:r>
            <a:r>
              <a:rPr lang="en-US" sz="5400" b="1" dirty="0" smtClean="0">
                <a:latin typeface=".VnAvant" pitchFamily="34" charset="0"/>
              </a:rPr>
              <a:t> ta </a:t>
            </a:r>
            <a:r>
              <a:rPr lang="en-US" sz="5400" b="1" dirty="0" err="1" smtClean="0">
                <a:latin typeface=".VnAvant" pitchFamily="34" charset="0"/>
              </a:rPr>
              <a:t>ph¶i</a:t>
            </a:r>
            <a:endParaRPr lang="en-US" sz="5400" b="1" dirty="0" smtClean="0">
              <a:latin typeface=".VnAvant" pitchFamily="34" charset="0"/>
            </a:endParaRPr>
          </a:p>
          <a:p>
            <a:endParaRPr lang="en-US" sz="2000" b="1" dirty="0">
              <a:latin typeface=".VnAvant" pitchFamily="34" charset="0"/>
            </a:endParaRPr>
          </a:p>
          <a:p>
            <a:r>
              <a:rPr lang="en-US" sz="5400" b="1" dirty="0" smtClean="0">
                <a:latin typeface=".VnAvant" pitchFamily="34" charset="0"/>
              </a:rPr>
              <a:t> ……………………………….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4" y="55776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b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948" y="3119824"/>
            <a:ext cx="11839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öa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tay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c¸ch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íc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¨n.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d4 bai 1.1.png"/>
          <p:cNvPicPr>
            <a:picLocks noChangeAspect="1"/>
          </p:cNvPicPr>
          <p:nvPr/>
        </p:nvPicPr>
        <p:blipFill rotWithShape="1">
          <a:blip r:embed="rId2" cstate="print"/>
          <a:srcRect t="27041" b="233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12531144" cy="373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0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53680" y="1261518"/>
            <a:ext cx="312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209" y="2349280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- ¡n </a:t>
            </a:r>
            <a:r>
              <a:rPr lang="en-US" sz="6000" b="1" dirty="0" err="1" smtClean="0">
                <a:latin typeface=".VnAvant" pitchFamily="34" charset="0"/>
              </a:rPr>
              <a:t>chÝn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uèng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s«i</a:t>
            </a:r>
            <a:r>
              <a:rPr lang="en-US" sz="6000" b="1" dirty="0" smtClean="0">
                <a:latin typeface=".VnAvant" pitchFamily="34" charset="0"/>
              </a:rPr>
              <a:t> ®Ó ………….</a:t>
            </a:r>
          </a:p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……..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" y="17396"/>
            <a:ext cx="11956621" cy="9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1062" y="1050524"/>
            <a:ext cx="1148963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     vi </a:t>
            </a:r>
            <a:r>
              <a:rPr lang="en-US" sz="4400" b="1" dirty="0" err="1" smtClean="0">
                <a:latin typeface=".VnAvant" pitchFamily="34" charset="0"/>
              </a:rPr>
              <a:t>trïng</a:t>
            </a:r>
            <a:r>
              <a:rPr lang="en-US" sz="4400" b="1" dirty="0" smtClean="0">
                <a:latin typeface=".VnAvant" pitchFamily="34" charset="0"/>
              </a:rPr>
              <a:t>          </a:t>
            </a:r>
            <a:r>
              <a:rPr lang="en-US" sz="4400" b="1" dirty="0" err="1" smtClean="0">
                <a:latin typeface=".VnAvant" pitchFamily="34" charset="0"/>
              </a:rPr>
              <a:t>röa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tay</a:t>
            </a:r>
            <a:r>
              <a:rPr lang="en-US" sz="4400" b="1" dirty="0" smtClean="0">
                <a:latin typeface=".VnAvant" pitchFamily="34" charset="0"/>
              </a:rPr>
              <a:t>         </a:t>
            </a:r>
            <a:r>
              <a:rPr lang="en-US" sz="4400" b="1" dirty="0" err="1" smtClean="0">
                <a:latin typeface=".VnAvant" pitchFamily="34" charset="0"/>
              </a:rPr>
              <a:t>phßng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bÖnh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304380" y="1819965"/>
            <a:ext cx="33575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96768" y="2349280"/>
            <a:ext cx="316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phßng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199" y="3484211"/>
            <a:ext cx="2572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Önh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265" y="225287"/>
            <a:ext cx="4320209" cy="4320209"/>
          </a:xfrm>
          <a:prstGeom prst="rect">
            <a:avLst/>
          </a:prstGeom>
        </p:spPr>
      </p:pic>
      <p:pic>
        <p:nvPicPr>
          <p:cNvPr id="3" name="chu A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5788" y="236158"/>
            <a:ext cx="4320209" cy="4320209"/>
          </a:xfrm>
          <a:prstGeom prst="rect">
            <a:avLst/>
          </a:prstGeom>
        </p:spPr>
      </p:pic>
      <p:pic>
        <p:nvPicPr>
          <p:cNvPr id="4" name="chu AW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75590" y="265251"/>
            <a:ext cx="4262024" cy="4262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08" y="4553778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- ¡n </a:t>
            </a:r>
            <a:r>
              <a:rPr lang="en-US" sz="6000" b="1" dirty="0" err="1" smtClean="0">
                <a:latin typeface=".VnAvant" pitchFamily="34" charset="0"/>
              </a:rPr>
              <a:t>chÝn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uèng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s«i</a:t>
            </a:r>
            <a:r>
              <a:rPr lang="en-US" sz="6000" b="1" dirty="0" smtClean="0">
                <a:latin typeface=".VnAvant" pitchFamily="34" charset="0"/>
              </a:rPr>
              <a:t> ®Ó ………….</a:t>
            </a:r>
          </a:p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……..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6767" y="4553778"/>
            <a:ext cx="316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phßng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198" y="5688709"/>
            <a:ext cx="2572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Önh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0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4 bai 1.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25" t="30936" r="12340" b="58015"/>
          <a:stretch>
            <a:fillRect/>
          </a:stretch>
        </p:blipFill>
        <p:spPr>
          <a:xfrm>
            <a:off x="380960" y="0"/>
            <a:ext cx="11239579" cy="2143140"/>
          </a:xfrm>
        </p:spPr>
      </p:pic>
      <p:pic>
        <p:nvPicPr>
          <p:cNvPr id="5" name="Picture 4" descr="cd4 bai 1.3.png"/>
          <p:cNvPicPr>
            <a:picLocks noChangeAspect="1"/>
          </p:cNvPicPr>
          <p:nvPr/>
        </p:nvPicPr>
        <p:blipFill>
          <a:blip r:embed="rId2" cstate="print"/>
          <a:srcRect l="16374" t="42708" r="50000" b="37500"/>
          <a:stretch>
            <a:fillRect/>
          </a:stretch>
        </p:blipFill>
        <p:spPr>
          <a:xfrm>
            <a:off x="1047715" y="2428868"/>
            <a:ext cx="4762533" cy="2071702"/>
          </a:xfrm>
          <a:prstGeom prst="rect">
            <a:avLst/>
          </a:prstGeom>
        </p:spPr>
      </p:pic>
      <p:pic>
        <p:nvPicPr>
          <p:cNvPr id="6" name="Picture 5" descr="cd4 bai 1.3.png"/>
          <p:cNvPicPr>
            <a:picLocks noChangeAspect="1"/>
          </p:cNvPicPr>
          <p:nvPr/>
        </p:nvPicPr>
        <p:blipFill>
          <a:blip r:embed="rId2" cstate="print"/>
          <a:srcRect l="50000" t="46875" r="17836" b="31250"/>
          <a:stretch>
            <a:fillRect/>
          </a:stretch>
        </p:blipFill>
        <p:spPr>
          <a:xfrm>
            <a:off x="6096000" y="2428868"/>
            <a:ext cx="4762533" cy="2000264"/>
          </a:xfrm>
          <a:prstGeom prst="rect">
            <a:avLst/>
          </a:prstGeom>
        </p:spPr>
      </p:pic>
      <p:pic>
        <p:nvPicPr>
          <p:cNvPr id="7" name="Picture 6" descr="cd4 bai 1.3.png"/>
          <p:cNvPicPr>
            <a:picLocks noChangeAspect="1"/>
          </p:cNvPicPr>
          <p:nvPr/>
        </p:nvPicPr>
        <p:blipFill>
          <a:blip r:embed="rId2" cstate="print"/>
          <a:srcRect l="14912" t="66667" r="50000" b="13542"/>
          <a:stretch>
            <a:fillRect/>
          </a:stretch>
        </p:blipFill>
        <p:spPr>
          <a:xfrm>
            <a:off x="1047715" y="4643446"/>
            <a:ext cx="4762533" cy="1928826"/>
          </a:xfrm>
          <a:prstGeom prst="rect">
            <a:avLst/>
          </a:prstGeom>
        </p:spPr>
      </p:pic>
      <p:pic>
        <p:nvPicPr>
          <p:cNvPr id="8" name="Picture 7" descr="cd4 bai 1.3.png"/>
          <p:cNvPicPr>
            <a:picLocks noChangeAspect="1"/>
          </p:cNvPicPr>
          <p:nvPr/>
        </p:nvPicPr>
        <p:blipFill>
          <a:blip r:embed="rId2" cstate="print"/>
          <a:srcRect l="48538" t="69792" r="16374" b="8333"/>
          <a:stretch>
            <a:fillRect/>
          </a:stretch>
        </p:blipFill>
        <p:spPr>
          <a:xfrm>
            <a:off x="6096000" y="4643446"/>
            <a:ext cx="4762533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0" y="2500306"/>
            <a:ext cx="5903979" cy="1000132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/>
              <a:t>    </a:t>
            </a:r>
            <a:r>
              <a:rPr lang="en-US" sz="5300" b="1" dirty="0" smtClean="0">
                <a:latin typeface=".VnAvant" pitchFamily="34" charset="0"/>
              </a:rPr>
              <a:t>xµ </a:t>
            </a:r>
            <a:r>
              <a:rPr lang="en-US" sz="5300" b="1" dirty="0" err="1" smtClean="0">
                <a:latin typeface=".VnAvant" pitchFamily="34" charset="0"/>
              </a:rPr>
              <a:t>phßng</a:t>
            </a:r>
            <a:endParaRPr lang="en-US" sz="5300" b="1" dirty="0">
              <a:latin typeface=".VnAvant" pitchFamily="34" charset="0"/>
            </a:endParaRPr>
          </a:p>
        </p:txBody>
      </p:sp>
      <p:pic>
        <p:nvPicPr>
          <p:cNvPr id="4" name="Content Placeholder 3" descr="cd4 bai 1.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74" t="42708" r="50000" b="37500"/>
          <a:stretch>
            <a:fillRect/>
          </a:stretch>
        </p:blipFill>
        <p:spPr>
          <a:xfrm>
            <a:off x="285709" y="1"/>
            <a:ext cx="5715040" cy="2428868"/>
          </a:xfrm>
          <a:prstGeom prst="rect">
            <a:avLst/>
          </a:prstGeom>
        </p:spPr>
      </p:pic>
      <p:pic>
        <p:nvPicPr>
          <p:cNvPr id="5" name="Picture 4" descr="cd4 bai 1.3.png"/>
          <p:cNvPicPr>
            <a:picLocks noChangeAspect="1"/>
          </p:cNvPicPr>
          <p:nvPr/>
        </p:nvPicPr>
        <p:blipFill>
          <a:blip r:embed="rId2" cstate="print"/>
          <a:srcRect l="50000" t="46875" r="17836" b="31250"/>
          <a:stretch>
            <a:fillRect/>
          </a:stretch>
        </p:blipFill>
        <p:spPr>
          <a:xfrm>
            <a:off x="6286502" y="0"/>
            <a:ext cx="5619789" cy="2357430"/>
          </a:xfrm>
          <a:prstGeom prst="rect">
            <a:avLst/>
          </a:prstGeom>
        </p:spPr>
      </p:pic>
      <p:pic>
        <p:nvPicPr>
          <p:cNvPr id="9" name="Picture 8" descr="cd4 bai 1.3.png"/>
          <p:cNvPicPr>
            <a:picLocks noChangeAspect="1"/>
          </p:cNvPicPr>
          <p:nvPr/>
        </p:nvPicPr>
        <p:blipFill>
          <a:blip r:embed="rId2" cstate="print"/>
          <a:srcRect l="14912" t="66667" r="50000" b="13542"/>
          <a:stretch>
            <a:fillRect/>
          </a:stretch>
        </p:blipFill>
        <p:spPr>
          <a:xfrm>
            <a:off x="285709" y="3500438"/>
            <a:ext cx="5810291" cy="2143140"/>
          </a:xfrm>
          <a:prstGeom prst="rect">
            <a:avLst/>
          </a:prstGeom>
        </p:spPr>
      </p:pic>
      <p:pic>
        <p:nvPicPr>
          <p:cNvPr id="11" name="Picture 10" descr="cd4 bai 1.3.png"/>
          <p:cNvPicPr>
            <a:picLocks noChangeAspect="1"/>
          </p:cNvPicPr>
          <p:nvPr/>
        </p:nvPicPr>
        <p:blipFill>
          <a:blip r:embed="rId2" cstate="print"/>
          <a:srcRect l="48538" t="69792" r="16374" b="8333"/>
          <a:stretch>
            <a:fillRect/>
          </a:stretch>
        </p:blipFill>
        <p:spPr>
          <a:xfrm>
            <a:off x="6286502" y="3500438"/>
            <a:ext cx="5619789" cy="2214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15262" y="6643711"/>
            <a:ext cx="3048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             </a:t>
            </a:r>
            <a:endParaRPr lang="en-US" sz="48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 rot="10800000" flipV="1">
            <a:off x="6192011" y="2492896"/>
            <a:ext cx="590397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n-US" sz="5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</a:t>
            </a:r>
            <a:r>
              <a:rPr kumimoji="0" lang="en-US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</a:t>
            </a:r>
            <a:r>
              <a:rPr kumimoji="0" lang="en-US" sz="53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53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x¸t</a:t>
            </a: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 rot="10800000" flipV="1">
            <a:off x="6096000" y="5733256"/>
            <a:ext cx="590397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n-US" sz="5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lau</a:t>
            </a:r>
            <a:r>
              <a:rPr kumimoji="0" lang="en-US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5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</a:t>
            </a:r>
            <a:r>
              <a:rPr kumimoji="0" lang="en-US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«</a:t>
            </a: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 rot="10800000" flipV="1">
            <a:off x="0" y="5661248"/>
            <a:ext cx="590397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</a:t>
            </a:r>
            <a:r>
              <a:rPr kumimoji="0" lang="en-US" sz="5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röa</a:t>
            </a: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2831637" y="1988840"/>
            <a:ext cx="20162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36160" y="1988840"/>
            <a:ext cx="11521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52117" y="2564904"/>
            <a:ext cx="17281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1"/>
            <a:ext cx="12621296" cy="403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1556792"/>
            <a:ext cx="12440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a.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 hay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6000" b="1" dirty="0" smtClean="0">
                <a:latin typeface=".VnAvant" pitchFamily="34" charset="0"/>
              </a:rPr>
              <a:t> :</a:t>
            </a:r>
          </a:p>
          <a:p>
            <a:pPr marL="1143000" indent="-1143000"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vi    </a:t>
            </a:r>
            <a:r>
              <a:rPr lang="en-US" sz="6000" b="1" dirty="0" err="1" smtClean="0">
                <a:latin typeface=".VnAvant" pitchFamily="34" charset="0"/>
              </a:rPr>
              <a:t>ïng</a:t>
            </a:r>
            <a:r>
              <a:rPr lang="en-US" sz="6000" b="1" dirty="0" smtClean="0">
                <a:latin typeface=".VnAvant" pitchFamily="34" charset="0"/>
              </a:rPr>
              <a:t>        µ </a:t>
            </a:r>
            <a:r>
              <a:rPr lang="en-US" sz="6000" b="1" dirty="0" err="1" smtClean="0">
                <a:latin typeface=".VnAvant" pitchFamily="34" charset="0"/>
              </a:rPr>
              <a:t>x¸t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nhanh</a:t>
            </a:r>
            <a:r>
              <a:rPr lang="en-US" sz="6000" b="1" dirty="0" smtClean="0">
                <a:latin typeface=".VnAvant" pitchFamily="34" charset="0"/>
              </a:rPr>
              <a:t>     </a:t>
            </a:r>
            <a:r>
              <a:rPr lang="en-US" sz="6000" b="1" dirty="0" err="1" smtClean="0">
                <a:latin typeface=".VnAvant" pitchFamily="34" charset="0"/>
              </a:rPr>
              <a:t>ãng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01" y="3034795"/>
            <a:ext cx="827309" cy="112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2570" y="3162456"/>
            <a:ext cx="794014" cy="99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181" y="3197059"/>
            <a:ext cx="818607" cy="92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1075940" y="3071896"/>
            <a:ext cx="722812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3676135" y="3046660"/>
            <a:ext cx="1233482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9672034" y="3084775"/>
            <a:ext cx="1184522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1556792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b.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6000" b="1" dirty="0" smtClean="0">
                <a:latin typeface=".VnAvant" pitchFamily="34" charset="0"/>
              </a:rPr>
              <a:t> hay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6000" b="1" dirty="0" smtClean="0">
                <a:latin typeface=".VnAvant" pitchFamily="34" charset="0"/>
              </a:rPr>
              <a:t> :</a:t>
            </a:r>
          </a:p>
          <a:p>
            <a:pPr marL="1143000" indent="-1143000"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    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nhí</a:t>
            </a: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latin typeface=".VnAvant" pitchFamily="34" charset="0"/>
              </a:rPr>
              <a:t>cè</a:t>
            </a: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smtClean="0">
                <a:latin typeface=".VnAvant" pitchFamily="34" charset="0"/>
              </a:rPr>
              <a:t>¾</a:t>
            </a:r>
            <a:r>
              <a:rPr lang="en-US" sz="6000" b="1" dirty="0" smtClean="0">
                <a:latin typeface=".VnAvant" pitchFamily="34" charset="0"/>
              </a:rPr>
              <a:t>ng    </a:t>
            </a:r>
            <a:r>
              <a:rPr lang="en-US" sz="6000" b="1" dirty="0" err="1" smtClean="0">
                <a:latin typeface=".VnAvant" pitchFamily="34" charset="0"/>
              </a:rPr>
              <a:t>gän</a:t>
            </a:r>
            <a:r>
              <a:rPr lang="en-US" sz="6000" b="1" dirty="0" smtClean="0">
                <a:latin typeface=".VnAvant" pitchFamily="34" charset="0"/>
              </a:rPr>
              <a:t>      </a:t>
            </a:r>
            <a:r>
              <a:rPr lang="en-US" sz="6000" b="1" dirty="0" smtClean="0">
                <a:latin typeface=".VnAvant" pitchFamily="34" charset="0"/>
              </a:rPr>
              <a:t>Ï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319" y="2916235"/>
            <a:ext cx="6618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931" y="3163035"/>
            <a:ext cx="710207" cy="9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3538" y="3073217"/>
            <a:ext cx="739578" cy="113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487679" y="3077668"/>
            <a:ext cx="1289357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5440899" y="3072882"/>
            <a:ext cx="843597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10087399" y="3060003"/>
            <a:ext cx="1267233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3140968"/>
            <a:ext cx="11280576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1391477" y="2276872"/>
            <a:ext cx="13441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15446" y="2996952"/>
            <a:ext cx="11362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61997" y="4128396"/>
            <a:ext cx="16321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7435" y="1700808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9883" y="1628800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1744" y="2348880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392" y="2996952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8502" y="2924944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3446" y="4293096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44406" y="4221088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1556792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c.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r/d</a:t>
            </a:r>
            <a:r>
              <a:rPr lang="en-US" sz="6000" b="1" dirty="0" smtClean="0">
                <a:latin typeface=".VnAvant" pitchFamily="34" charset="0"/>
              </a:rPr>
              <a:t> hay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6000" b="1" dirty="0" smtClean="0">
                <a:latin typeface=".VnAvant" pitchFamily="34" charset="0"/>
              </a:rPr>
              <a:t> :</a:t>
            </a:r>
          </a:p>
          <a:p>
            <a:pPr marL="1143000" indent="-1143000"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 </a:t>
            </a:r>
            <a:r>
              <a:rPr lang="en-US" sz="6000" b="1" dirty="0" smtClean="0">
                <a:latin typeface=".VnAvant" pitchFamily="34" charset="0"/>
              </a:rPr>
              <a:t>a </a:t>
            </a:r>
            <a:r>
              <a:rPr lang="en-US" sz="6000" b="1" dirty="0" err="1" smtClean="0">
                <a:latin typeface=".VnAvant" pitchFamily="34" charset="0"/>
              </a:rPr>
              <a:t>dÎ</a:t>
            </a:r>
            <a:r>
              <a:rPr lang="en-US" sz="6000" b="1" dirty="0" smtClean="0">
                <a:latin typeface=".VnAvant" pitchFamily="34" charset="0"/>
              </a:rPr>
              <a:t>        </a:t>
            </a:r>
            <a:r>
              <a:rPr lang="en-US" sz="6000" b="1" dirty="0" err="1" smtClean="0">
                <a:latin typeface=".VnAvant" pitchFamily="34" charset="0"/>
              </a:rPr>
              <a:t>öa</a:t>
            </a: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tay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          </a:t>
            </a:r>
            <a:r>
              <a:rPr lang="en-US" sz="6000" b="1" dirty="0" smtClean="0">
                <a:latin typeface=".VnAvant" pitchFamily="34" charset="0"/>
              </a:rPr>
              <a:t>÷ </a:t>
            </a:r>
            <a:r>
              <a:rPr lang="en-US" sz="6000" b="1" dirty="0" err="1" smtClean="0">
                <a:latin typeface=".VnAvant" pitchFamily="34" charset="0"/>
              </a:rPr>
              <a:t>g×n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350" y="2924944"/>
            <a:ext cx="8770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3474" y="2934828"/>
            <a:ext cx="70799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3852" y="2945520"/>
            <a:ext cx="72957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456237" y="3089536"/>
            <a:ext cx="74920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3991143" y="3060880"/>
            <a:ext cx="59456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8486308" y="3089536"/>
            <a:ext cx="101711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64092" cy="1143000"/>
          </a:xfrm>
        </p:spPr>
        <p:txBody>
          <a:bodyPr/>
          <a:lstStyle/>
          <a:p>
            <a:r>
              <a:rPr lang="en-US" b="1" dirty="0" smtClean="0"/>
              <a:t>9.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r>
              <a:rPr lang="en-US" b="1" dirty="0" smtClean="0"/>
              <a:t> “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làm</a:t>
            </a:r>
            <a:r>
              <a:rPr lang="en-US" b="1" dirty="0" smtClean="0"/>
              <a:t> </a:t>
            </a:r>
            <a:r>
              <a:rPr lang="en-US" b="1" dirty="0" err="1" smtClean="0"/>
              <a:t>bác</a:t>
            </a:r>
            <a:r>
              <a:rPr lang="en-US" b="1" dirty="0" smtClean="0"/>
              <a:t> </a:t>
            </a:r>
            <a:r>
              <a:rPr lang="en-US" b="1" dirty="0" err="1" smtClean="0"/>
              <a:t>sĩ</a:t>
            </a:r>
            <a:r>
              <a:rPr lang="en-US" b="1" dirty="0" smtClean="0"/>
              <a:t>”</a:t>
            </a:r>
            <a:endParaRPr lang="en-US" b="1" dirty="0"/>
          </a:p>
        </p:txBody>
      </p:sp>
      <p:pic>
        <p:nvPicPr>
          <p:cNvPr id="4" name="Content Placeholder 3" descr="cd4 bai 1.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25" t="63159" r="18009" b="10663"/>
          <a:stretch>
            <a:fillRect/>
          </a:stretch>
        </p:blipFill>
        <p:spPr>
          <a:xfrm>
            <a:off x="0" y="1214422"/>
            <a:ext cx="12192000" cy="564357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1637" y="332657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vi </a:t>
            </a:r>
            <a:r>
              <a:rPr lang="en-US" sz="6000" b="1" dirty="0" err="1" smtClean="0">
                <a:latin typeface=".VnAvant" pitchFamily="34" charset="0"/>
              </a:rPr>
              <a:t>trïng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1637" y="325106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vi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ung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1637" y="1700809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 smtClean="0">
                <a:latin typeface=".VnAvant" pitchFamily="34" charset="0"/>
              </a:rPr>
              <a:t>iÕp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xóc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667" y="3140967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n­­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íc</a:t>
            </a:r>
            <a:r>
              <a:rPr lang="en-US" sz="6000" b="1" dirty="0" smtClean="0">
                <a:latin typeface=".VnAvant" pitchFamily="34" charset="0"/>
              </a:rPr>
              <a:t> s¹ch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4667" y="3133416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­</a:t>
            </a:r>
            <a:r>
              <a:rPr lang="vi-VN" sz="6600" b="1" dirty="0">
                <a:solidFill>
                  <a:srgbClr val="0070C0"/>
                </a:solidFill>
                <a:latin typeface=".VnAvant" pitchFamily="34" charset="0"/>
              </a:rPr>
              <a:t>ư</a:t>
            </a: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¬c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ach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4616" y="1701607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iÕp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xóc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3140968"/>
            <a:ext cx="11280576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07435" y="1700808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9883" y="1628800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1744" y="2348880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392" y="2996952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8502" y="2924944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3446" y="4293096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44406" y="4221088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061" y="478972"/>
            <a:ext cx="1195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</a:t>
            </a:r>
            <a:r>
              <a:rPr lang="en-US" sz="6000" b="1" dirty="0" err="1" smtClean="0">
                <a:latin typeface=".VnAvant" pitchFamily="34" charset="0"/>
              </a:rPr>
              <a:t>Tay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cÇm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thøc</a:t>
            </a:r>
            <a:r>
              <a:rPr lang="en-US" sz="6000" b="1" dirty="0" smtClean="0">
                <a:latin typeface=".VnAvant" pitchFamily="34" charset="0"/>
              </a:rPr>
              <a:t> ¨n, vi </a:t>
            </a:r>
            <a:r>
              <a:rPr lang="en-US" sz="6000" b="1" dirty="0" err="1" smtClean="0">
                <a:latin typeface=".VnAvant" pitchFamily="34" charset="0"/>
              </a:rPr>
              <a:t>trïng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tõ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tay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theo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thøc</a:t>
            </a:r>
            <a:r>
              <a:rPr lang="en-US" sz="6000" b="1" dirty="0" smtClean="0">
                <a:latin typeface=".VnAvant" pitchFamily="34" charset="0"/>
              </a:rPr>
              <a:t> ¨n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vµo</a:t>
            </a:r>
            <a:r>
              <a:rPr lang="en-US" sz="6000" b="1" dirty="0" smtClean="0">
                <a:latin typeface=".VnAvant" pitchFamily="34" charset="0"/>
              </a:rPr>
              <a:t> c¬ </a:t>
            </a:r>
            <a:r>
              <a:rPr lang="en-US" sz="6000" b="1" dirty="0" err="1" smtClean="0">
                <a:latin typeface=".VnAvant" pitchFamily="34" charset="0"/>
              </a:rPr>
              <a:t>thÓ</a:t>
            </a:r>
            <a:r>
              <a:rPr lang="en-US" sz="6000" b="1" dirty="0" smtClean="0">
                <a:latin typeface=".VnAvant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663923" y="391886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453900" y="1352857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457182" y="1455278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1544269" y="1437860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9349" y="3086958"/>
            <a:ext cx="11952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§Ó </a:t>
            </a:r>
            <a:r>
              <a:rPr lang="en-US" sz="6000" b="1" dirty="0" err="1" smtClean="0">
                <a:latin typeface=".VnAvant" pitchFamily="34" charset="0"/>
              </a:rPr>
              <a:t>phßng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bÖnh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chóng</a:t>
            </a:r>
            <a:r>
              <a:rPr lang="en-US" sz="6000" b="1" dirty="0" smtClean="0">
                <a:latin typeface=".VnAvant" pitchFamily="34" charset="0"/>
              </a:rPr>
              <a:t> ta </a:t>
            </a:r>
            <a:r>
              <a:rPr lang="en-US" sz="6000" b="1" dirty="0" err="1" smtClean="0">
                <a:latin typeface=".VnAvant" pitchFamily="34" charset="0"/>
              </a:rPr>
              <a:t>ph¶i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röa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tay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smtClean="0">
                <a:latin typeface=".VnAvant" pitchFamily="34" charset="0"/>
              </a:rPr>
              <a:t>­</a:t>
            </a:r>
            <a:r>
              <a:rPr lang="en-US" sz="6000" b="1" dirty="0" err="1" smtClean="0">
                <a:latin typeface=".VnAvant" pitchFamily="34" charset="0"/>
              </a:rPr>
              <a:t>íc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¨n.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419218" y="3040495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039656" y="3097033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83117" y="4011433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510193" y="4070312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431816" y="4105145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3140968"/>
            <a:ext cx="11280576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1391477" y="2276872"/>
            <a:ext cx="13441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31904" y="2924944"/>
            <a:ext cx="14401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91744" y="4077072"/>
            <a:ext cx="17281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1425" y="1484784"/>
            <a:ext cx="46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425" y="4149080"/>
            <a:ext cx="46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063552" y="4869160"/>
            <a:ext cx="20162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371" y="332656"/>
            <a:ext cx="11760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vi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trïng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sinh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vËt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nhá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</a:t>
            </a:r>
            <a:r>
              <a:rPr lang="en-US" sz="6000" b="1" dirty="0" smtClean="0">
                <a:latin typeface=".VnAvant" pitchFamily="34" charset="0"/>
              </a:rPr>
              <a:t>¶ </a:t>
            </a:r>
            <a:r>
              <a:rPr lang="en-US" sz="6000" b="1" dirty="0" err="1" smtClean="0">
                <a:latin typeface=".VnAvant" pitchFamily="34" charset="0"/>
              </a:rPr>
              <a:t>n¨ng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g©y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bÖnh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9458" name="Picture 2" descr="Điểm danh 7 loại vi khuẩn gây ngộ độc phổ biến bạn cần biế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09" y="2339546"/>
            <a:ext cx="11425646" cy="4331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9539" y="2013411"/>
            <a:ext cx="11280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m¾c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bÖnh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bÞ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bÖnh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nµo</a:t>
            </a:r>
            <a:r>
              <a:rPr lang="en-US" sz="6000" b="1" dirty="0" smtClean="0">
                <a:latin typeface=".VnAvant" pitchFamily="34" charset="0"/>
              </a:rPr>
              <a:t> ®ã.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491" y="4096571"/>
            <a:ext cx="11760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phßng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bÖnh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ng¨n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ngõa</a:t>
            </a:r>
            <a:r>
              <a:rPr lang="en-US" sz="6000" b="1" dirty="0" smtClean="0">
                <a:latin typeface=".VnAvant" pitchFamily="34" charset="0"/>
              </a:rPr>
              <a:t> ®Ó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bÞ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bÖnh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275" y="217877"/>
            <a:ext cx="11952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tiÕp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xóc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ch¹m </a:t>
            </a:r>
            <a:r>
              <a:rPr lang="en-US" sz="6000" b="1" dirty="0" err="1" smtClean="0">
                <a:latin typeface=".VnAvant" pitchFamily="34" charset="0"/>
              </a:rPr>
              <a:t>vµo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nhau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447</Words>
  <Application>Microsoft Office PowerPoint</Application>
  <PresentationFormat>Widescreen</PresentationFormat>
  <Paragraphs>79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xµ phßng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Trò chơi “ Em làm bác sĩ”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27</cp:revision>
  <dcterms:created xsi:type="dcterms:W3CDTF">2020-08-23T04:44:25Z</dcterms:created>
  <dcterms:modified xsi:type="dcterms:W3CDTF">2023-03-03T21:34:09Z</dcterms:modified>
</cp:coreProperties>
</file>