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8" r:id="rId5"/>
    <p:sldId id="259" r:id="rId6"/>
    <p:sldId id="271" r:id="rId7"/>
    <p:sldId id="257" r:id="rId8"/>
    <p:sldId id="266" r:id="rId9"/>
    <p:sldId id="261" r:id="rId10"/>
    <p:sldId id="269" r:id="rId11"/>
    <p:sldId id="272" r:id="rId12"/>
    <p:sldId id="273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72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C21748-DC95-4274-A7FF-5B3DC1CCB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CEC6633-1710-445C-AFED-9301553A0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A1EEDB-76D1-4681-BE6A-BB50ED4BA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DB1D-E574-4ED7-9E00-0FA44EE072B6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9B6CD5-2F1E-4033-8301-05620B3FD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BDD3C6-9D1D-4971-8252-3C95F271E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6278-EE9C-44D5-BBE5-B05F2C812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99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AE3147-9A3F-4DFB-894C-0F1CC2A6A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7A30925-E1E4-49F7-8F10-146B41F96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EF2045-FFB9-4FEF-B2C9-1A87368B1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DB1D-E574-4ED7-9E00-0FA44EE072B6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C87BD9-DB88-4CF6-B320-52353F102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E9D04F-85AB-4F39-8C87-690468DC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6278-EE9C-44D5-BBE5-B05F2C812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40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82C8819-83F3-4EC8-9C13-EB142B8A09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B20A302-B5C5-435F-BCC1-F264949D8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C0687A-45DA-4F00-B71A-A4C4C064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DB1D-E574-4ED7-9E00-0FA44EE072B6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63516D-AC57-4D24-9EBA-822AC82BE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E69C8A-482F-4CD5-AA96-20996DB8C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6278-EE9C-44D5-BBE5-B05F2C812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4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53A5F7-9A6B-4410-A30E-0C299A246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737C6C-2EEB-4DBF-9B0C-C4E049A6D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E43D53C-3669-41D5-BB72-E17555B6E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DB1D-E574-4ED7-9E00-0FA44EE072B6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23AF61-B7D1-45C2-83CA-80F2E65E2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7683BA-3E6C-4890-9AD4-002A52330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6278-EE9C-44D5-BBE5-B05F2C812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8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2507EB-E8F5-4560-B261-F09F03E6A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DA5010E-68FD-43C0-88B2-4EF20A2C8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262486-F2DD-478D-A376-47144DA0F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DB1D-E574-4ED7-9E00-0FA44EE072B6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A15837-5BEC-490D-B563-81738AEA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1D3DF6-605A-48DF-AB5E-BD6DFF205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6278-EE9C-44D5-BBE5-B05F2C812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12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D29E70-F7C0-462B-A95A-A9BACA09A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490040-09C2-48C6-A837-5A1962AAD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96EC0E4-B3C7-4B10-8659-374B64599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1A58472-FE74-4741-A094-EEBB1F69E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DB1D-E574-4ED7-9E00-0FA44EE072B6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6BE3C4-3401-4CB7-B7E2-DAA017721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365443D-B1A3-4028-93C3-FDFFE766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6278-EE9C-44D5-BBE5-B05F2C812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4F8A6E-DEFF-4ED5-A676-1A5C3633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CA58902-1427-4384-BFCE-5D108DCEF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27C645C-DE46-47C2-8318-AA138413C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1862354-3080-4A14-8F2D-6F85066D8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B7F80AE-24B3-4C3F-BA4F-B43191A488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C0DDD66-6445-463B-B810-A7C7E73D6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DB1D-E574-4ED7-9E00-0FA44EE072B6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33BE142-E530-44BA-B30A-DDA180CC7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FBEF562-9496-47C0-B68A-AFF28FB64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6278-EE9C-44D5-BBE5-B05F2C812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0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D26981-3923-4606-B3DC-FCB6C513B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FAB36AD-BBF3-4919-874C-E3EA4D445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DB1D-E574-4ED7-9E00-0FA44EE072B6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DC695DB-F4D6-4574-8095-D1B3B7AD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C52772D-C3BA-4777-89DA-489634837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6278-EE9C-44D5-BBE5-B05F2C812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8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BE1C882-0D5E-43A2-9B50-7BFEFFDEB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DB1D-E574-4ED7-9E00-0FA44EE072B6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E675D44-FCB8-4B88-B3FF-89DC71B9F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CC5D7A-2A6D-413A-9DD9-93B336A2D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6278-EE9C-44D5-BBE5-B05F2C812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1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EE18D3-1738-42A2-82CC-E49FD9040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50D333-3118-4500-92FB-8EF2AEEBC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B619601-8140-4A74-BC25-8E8A2A9CF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0F07E9E-D60E-489A-8F51-A14EDB77A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DB1D-E574-4ED7-9E00-0FA44EE072B6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64C6223-5FC9-4B3A-8EE5-F90D9A24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FE5B806-0D9D-47B4-B208-A5AC95F11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6278-EE9C-44D5-BBE5-B05F2C812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4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55B23B-DEEA-49E1-A3AB-062ACB30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2C2E5C6-D925-4F13-BF0B-19193D5C4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D836D9-056F-4924-8B98-EAD04F896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B5B3878-BFDF-414D-B3D2-19E95832C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DB1D-E574-4ED7-9E00-0FA44EE072B6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319E93A-0945-4103-93C8-4038C37AA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81663A4-74E7-4AC9-B9E7-E743CA56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6278-EE9C-44D5-BBE5-B05F2C812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1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B4F1508-A70A-4D0D-8D5E-37943F835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C8F9EA1-8E1E-421A-B7A1-43C7D1D93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FCDF3A-DEC4-4C91-856E-2676C6ACA9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CDB1D-E574-4ED7-9E00-0FA44EE072B6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8335AE-53A2-4695-9BDD-724B337681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3263E7-23E7-48F3-8CD0-C5ECB4EB4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06278-EE9C-44D5-BBE5-B05F2C812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42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D208A9-562A-4484-B04C-C3FB15BFFE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03" b="83188"/>
          <a:stretch/>
        </p:blipFill>
        <p:spPr>
          <a:xfrm>
            <a:off x="0" y="2916195"/>
            <a:ext cx="12192000" cy="39418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CA52BA8-FC7F-4731-A1FA-7BEF43BCFF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97"/>
          <a:stretch/>
        </p:blipFill>
        <p:spPr>
          <a:xfrm>
            <a:off x="0" y="0"/>
            <a:ext cx="12192000" cy="29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3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5470" y="1262449"/>
            <a:ext cx="11991703" cy="3989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800" dirty="0" smtClean="0">
                <a:latin typeface=".VnAvant" pitchFamily="34" charset="0"/>
              </a:rPr>
              <a:t>   </a:t>
            </a:r>
            <a:r>
              <a:rPr lang="vi-VN" sz="5400" b="1" dirty="0" smtClean="0">
                <a:latin typeface="Arial" pitchFamily="34" charset="0"/>
                <a:cs typeface="Arial" pitchFamily="34" charset="0"/>
              </a:rPr>
              <a:t>Hôm nay trời nắng chang chang</a:t>
            </a:r>
            <a:br>
              <a:rPr lang="vi-VN" sz="5400" b="1" dirty="0" smtClean="0">
                <a:latin typeface="Arial" pitchFamily="34" charset="0"/>
                <a:cs typeface="Arial" pitchFamily="34" charset="0"/>
              </a:rPr>
            </a:br>
            <a:r>
              <a:rPr lang="vi-VN" sz="5400" b="1" dirty="0" smtClean="0">
                <a:latin typeface="Arial" pitchFamily="34" charset="0"/>
                <a:cs typeface="Arial" pitchFamily="34" charset="0"/>
              </a:rPr>
              <a:t>Mèo con đi học chẳng mang thứ gì</a:t>
            </a:r>
            <a:br>
              <a:rPr lang="vi-VN" sz="5400" b="1" dirty="0" smtClean="0">
                <a:latin typeface="Arial" pitchFamily="34" charset="0"/>
                <a:cs typeface="Arial" pitchFamily="34" charset="0"/>
              </a:rPr>
            </a:br>
            <a:r>
              <a:rPr lang="vi-VN" sz="5400" b="1" dirty="0" smtClean="0">
                <a:latin typeface="Arial" pitchFamily="34" charset="0"/>
                <a:cs typeface="Arial" pitchFamily="34" charset="0"/>
              </a:rPr>
              <a:t>Chỉ mang một chiếc bút chì</a:t>
            </a:r>
            <a:br>
              <a:rPr lang="vi-VN" sz="5400" b="1" dirty="0" smtClean="0">
                <a:latin typeface="Arial" pitchFamily="34" charset="0"/>
                <a:cs typeface="Arial" pitchFamily="34" charset="0"/>
              </a:rPr>
            </a:br>
            <a:r>
              <a:rPr lang="vi-VN" sz="5400" b="1" dirty="0" smtClean="0">
                <a:latin typeface="Arial" pitchFamily="34" charset="0"/>
                <a:cs typeface="Arial" pitchFamily="34" charset="0"/>
              </a:rPr>
              <a:t>Và mang một mẩu bánh mì con con.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8507" y="212687"/>
            <a:ext cx="7302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vi-VN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6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02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297" y="106749"/>
            <a:ext cx="11991703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+mj-lt"/>
              </a:rPr>
              <a:t>Mèo </a:t>
            </a:r>
            <a:r>
              <a:rPr lang="en-US" sz="3600" b="1">
                <a:latin typeface="+mj-lt"/>
              </a:rPr>
              <a:t>H</a:t>
            </a:r>
            <a:r>
              <a:rPr lang="vi-VN" sz="3600" b="1" smtClean="0">
                <a:latin typeface="+mj-lt"/>
              </a:rPr>
              <a:t>oa </a:t>
            </a:r>
            <a:r>
              <a:rPr lang="vi-VN" sz="3600" b="1" dirty="0">
                <a:latin typeface="+mj-lt"/>
              </a:rPr>
              <a:t>đi </a:t>
            </a:r>
            <a:r>
              <a:rPr lang="vi-VN" sz="3600" b="1" dirty="0" smtClean="0">
                <a:latin typeface="+mj-lt"/>
              </a:rPr>
              <a:t>học</a:t>
            </a:r>
            <a:endParaRPr lang="en-US" sz="3600" b="1" dirty="0" smtClean="0">
              <a:latin typeface="+mj-lt"/>
            </a:endParaRPr>
          </a:p>
          <a:p>
            <a:pPr algn="ctr"/>
            <a:endParaRPr lang="vi-VN" sz="1050" dirty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       </a:t>
            </a:r>
            <a:r>
              <a:rPr lang="vi-VN" sz="2800" dirty="0" smtClean="0">
                <a:latin typeface="+mj-lt"/>
              </a:rPr>
              <a:t>Mèo </a:t>
            </a:r>
            <a:r>
              <a:rPr lang="vi-VN" sz="2800" dirty="0">
                <a:latin typeface="+mj-lt"/>
              </a:rPr>
              <a:t>Hoa có cái đuôi dài rất đẹp. Lúc nào Mèo cũng chăm </a:t>
            </a:r>
            <a:r>
              <a:rPr lang="vi-VN" sz="2800" dirty="0" smtClean="0">
                <a:latin typeface="+mj-lt"/>
              </a:rPr>
              <a:t>sóc, </a:t>
            </a:r>
            <a:r>
              <a:rPr lang="vi-VN" sz="2800" dirty="0">
                <a:latin typeface="+mj-lt"/>
              </a:rPr>
              <a:t>chải chuốt cho cái đuôi của </a:t>
            </a:r>
            <a:r>
              <a:rPr lang="vi-VN" sz="2800" dirty="0" smtClean="0">
                <a:latin typeface="+mj-lt"/>
              </a:rPr>
              <a:t>mình. </a:t>
            </a:r>
            <a:r>
              <a:rPr lang="vi-VN" sz="2800" dirty="0">
                <a:latin typeface="+mj-lt"/>
              </a:rPr>
              <a:t>Mèo rất thích mọi người để ý và khen cái đuôi đẹp của </a:t>
            </a:r>
            <a:r>
              <a:rPr lang="vi-VN" sz="2800" dirty="0" smtClean="0">
                <a:latin typeface="+mj-lt"/>
              </a:rPr>
              <a:t>mình.</a:t>
            </a:r>
            <a:r>
              <a:rPr lang="en-US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Bạn </a:t>
            </a:r>
            <a:r>
              <a:rPr lang="vi-VN" sz="2800" dirty="0">
                <a:latin typeface="+mj-lt"/>
              </a:rPr>
              <a:t>Nai cũng khen:</a:t>
            </a:r>
            <a:br>
              <a:rPr lang="vi-VN" sz="2800" dirty="0">
                <a:latin typeface="+mj-lt"/>
              </a:rPr>
            </a:br>
            <a:r>
              <a:rPr lang="en-US" sz="2800" dirty="0" smtClean="0">
                <a:latin typeface="+mj-lt"/>
              </a:rPr>
              <a:t>    </a:t>
            </a:r>
            <a:r>
              <a:rPr lang="vi-VN" sz="2800" dirty="0" smtClean="0">
                <a:latin typeface="+mj-lt"/>
              </a:rPr>
              <a:t>- </a:t>
            </a:r>
            <a:r>
              <a:rPr lang="vi-VN" sz="2800" dirty="0">
                <a:latin typeface="+mj-lt"/>
              </a:rPr>
              <a:t>Cái đuôi của cậu đẹp thật. Tôi cũng thích đuôi </a:t>
            </a:r>
            <a:r>
              <a:rPr lang="vi-VN" sz="2800" dirty="0" smtClean="0">
                <a:latin typeface="+mj-lt"/>
              </a:rPr>
              <a:t>dài, </a:t>
            </a:r>
            <a:r>
              <a:rPr lang="vi-VN" sz="2800" dirty="0">
                <a:latin typeface="+mj-lt"/>
              </a:rPr>
              <a:t>đẹp nhưng khốn nỗi đuôi của tôi lại ngắn tủn</a:t>
            </a:r>
            <a:r>
              <a:rPr lang="vi-VN" sz="2800" dirty="0" smtClean="0">
                <a:latin typeface="+mj-lt"/>
              </a:rPr>
              <a:t>.</a:t>
            </a:r>
            <a:r>
              <a:rPr lang="vi-VN" sz="2800" dirty="0">
                <a:latin typeface="+mj-lt"/>
              </a:rPr>
              <a:t/>
            </a:r>
            <a:br>
              <a:rPr lang="vi-VN" sz="2800" dirty="0">
                <a:latin typeface="+mj-lt"/>
              </a:rPr>
            </a:br>
            <a:r>
              <a:rPr lang="en-US" sz="2800" dirty="0" smtClean="0">
                <a:latin typeface="+mj-lt"/>
              </a:rPr>
              <a:t>    </a:t>
            </a:r>
            <a:r>
              <a:rPr lang="vi-VN" sz="2800" dirty="0" smtClean="0">
                <a:latin typeface="+mj-lt"/>
              </a:rPr>
              <a:t>Mèo </a:t>
            </a:r>
            <a:r>
              <a:rPr lang="vi-VN" sz="2800" dirty="0">
                <a:latin typeface="+mj-lt"/>
              </a:rPr>
              <a:t>rất thích và hãnh </a:t>
            </a:r>
            <a:r>
              <a:rPr lang="vi-VN" sz="2800" dirty="0" smtClean="0">
                <a:latin typeface="+mj-lt"/>
              </a:rPr>
              <a:t>diện. </a:t>
            </a:r>
            <a:r>
              <a:rPr lang="vi-VN" sz="2800" dirty="0">
                <a:latin typeface="+mj-lt"/>
              </a:rPr>
              <a:t>Nhưng niềm vui vừa chợt đến thì Mèo Mẹ nói:</a:t>
            </a:r>
            <a:br>
              <a:rPr lang="vi-VN" sz="2800" dirty="0">
                <a:latin typeface="+mj-lt"/>
              </a:rPr>
            </a:br>
            <a:r>
              <a:rPr lang="en-US" sz="2800" dirty="0" smtClean="0">
                <a:latin typeface="+mj-lt"/>
              </a:rPr>
              <a:t>     </a:t>
            </a:r>
            <a:r>
              <a:rPr lang="vi-VN" sz="2800" dirty="0" smtClean="0">
                <a:latin typeface="+mj-lt"/>
              </a:rPr>
              <a:t>-</a:t>
            </a:r>
            <a:r>
              <a:rPr lang="en-US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Ngày </a:t>
            </a:r>
            <a:r>
              <a:rPr lang="vi-VN" sz="2800" dirty="0">
                <a:latin typeface="+mj-lt"/>
              </a:rPr>
              <a:t>mai con phải đến trường để học cùng các bạn</a:t>
            </a:r>
            <a:r>
              <a:rPr lang="vi-VN" sz="2800" dirty="0" smtClean="0">
                <a:latin typeface="+mj-lt"/>
              </a:rPr>
              <a:t>.</a:t>
            </a:r>
            <a:r>
              <a:rPr lang="vi-VN" sz="2800" dirty="0">
                <a:latin typeface="+mj-lt"/>
              </a:rPr>
              <a:t/>
            </a:r>
            <a:br>
              <a:rPr lang="vi-VN" sz="2800" dirty="0">
                <a:latin typeface="+mj-lt"/>
              </a:rPr>
            </a:br>
            <a:r>
              <a:rPr lang="en-US" sz="2800" dirty="0" smtClean="0">
                <a:latin typeface="+mj-lt"/>
              </a:rPr>
              <a:t>   </a:t>
            </a:r>
            <a:r>
              <a:rPr lang="vi-VN" sz="2800" dirty="0" smtClean="0">
                <a:latin typeface="+mj-lt"/>
              </a:rPr>
              <a:t>Mèo </a:t>
            </a:r>
            <a:r>
              <a:rPr lang="vi-VN" sz="2800" dirty="0">
                <a:latin typeface="+mj-lt"/>
              </a:rPr>
              <a:t>Hoa nghĩ đến trường có nhiều bạn lắm, không biết có ai khen mình không </a:t>
            </a:r>
            <a:r>
              <a:rPr lang="vi-VN" sz="2800" dirty="0" smtClean="0">
                <a:latin typeface="+mj-lt"/>
              </a:rPr>
              <a:t>nhỉ</a:t>
            </a:r>
            <a:r>
              <a:rPr lang="vi-VN" sz="2800" dirty="0">
                <a:latin typeface="+mj-lt"/>
              </a:rPr>
              <a:t>? Ối! Nếu mà bạn nào cũng sờ vào cái đuôi của mình thì nó sẽ xấu đi mất</a:t>
            </a:r>
            <a:r>
              <a:rPr lang="vi-VN" sz="2800" dirty="0" smtClean="0">
                <a:latin typeface="+mj-lt"/>
              </a:rPr>
              <a:t>.</a:t>
            </a:r>
            <a:r>
              <a:rPr lang="vi-VN" sz="2800" dirty="0">
                <a:latin typeface="+mj-lt"/>
              </a:rPr>
              <a:t/>
            </a:r>
            <a:br>
              <a:rPr lang="vi-VN" sz="2800" dirty="0">
                <a:latin typeface="+mj-lt"/>
              </a:rPr>
            </a:br>
            <a:r>
              <a:rPr lang="vi-VN" sz="2800" dirty="0">
                <a:latin typeface="+mj-lt"/>
              </a:rPr>
              <a:t>Mèo Hoa buồn bực trong lòng. Không biết phải làm thế nào đây? Nghĩ mãi, nghĩ mãi Mèo Hoa liền nói với Mẹ :</a:t>
            </a:r>
            <a:br>
              <a:rPr lang="vi-VN" sz="2800" dirty="0">
                <a:latin typeface="+mj-lt"/>
              </a:rPr>
            </a:br>
            <a:r>
              <a:rPr lang="en-US" sz="2800" dirty="0" smtClean="0">
                <a:latin typeface="+mj-lt"/>
              </a:rPr>
              <a:t>     </a:t>
            </a:r>
            <a:r>
              <a:rPr lang="vi-VN" sz="2800" dirty="0" smtClean="0">
                <a:latin typeface="+mj-lt"/>
              </a:rPr>
              <a:t>- </a:t>
            </a:r>
            <a:r>
              <a:rPr lang="vi-VN" sz="2800" dirty="0">
                <a:latin typeface="+mj-lt"/>
              </a:rPr>
              <a:t>Mẹ ơi! cái đuôi của con hôm nay bị ốm rồi, ngày mai con không đi học được </a:t>
            </a:r>
            <a:r>
              <a:rPr lang="vi-VN" sz="2800" dirty="0" smtClean="0">
                <a:latin typeface="+mj-lt"/>
              </a:rPr>
              <a:t>đâu. </a:t>
            </a:r>
            <a:r>
              <a:rPr lang="vi-VN" sz="2800" dirty="0">
                <a:latin typeface="+mj-lt"/>
              </a:rPr>
              <a:t>Mèo Mẹ buồn lắm</a:t>
            </a:r>
            <a:r>
              <a:rPr lang="vi-VN" sz="2800" dirty="0" smtClean="0">
                <a:latin typeface="+mj-lt"/>
              </a:rPr>
              <a:t>.</a:t>
            </a:r>
            <a:r>
              <a:rPr lang="vi-VN" sz="2800" dirty="0">
                <a:latin typeface="+mj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2714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601" y="106749"/>
            <a:ext cx="12090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   </a:t>
            </a:r>
            <a:r>
              <a:rPr lang="vi-VN" sz="2800" dirty="0" smtClean="0">
                <a:latin typeface="+mj-lt"/>
              </a:rPr>
              <a:t>Bác </a:t>
            </a:r>
            <a:r>
              <a:rPr lang="vi-VN" sz="2800" dirty="0">
                <a:latin typeface="+mj-lt"/>
              </a:rPr>
              <a:t>Cừu gần đó nghe thấy Mèo Hoa than thở như vậy liền nói toáng lên rằng:</a:t>
            </a:r>
            <a:br>
              <a:rPr lang="vi-VN" sz="2800" dirty="0">
                <a:latin typeface="+mj-lt"/>
              </a:rPr>
            </a:br>
            <a:r>
              <a:rPr lang="vi-VN" sz="2800" dirty="0">
                <a:latin typeface="+mj-lt"/>
              </a:rPr>
              <a:t>- Tôi sẽ chữa cho khỏi </a:t>
            </a:r>
            <a:r>
              <a:rPr lang="vi-VN" sz="2800" dirty="0" smtClean="0">
                <a:latin typeface="+mj-lt"/>
              </a:rPr>
              <a:t>nga</a:t>
            </a:r>
            <a:r>
              <a:rPr lang="en-US" sz="2800" dirty="0">
                <a:latin typeface="+mj-lt"/>
              </a:rPr>
              <a:t>y</a:t>
            </a:r>
            <a:r>
              <a:rPr lang="vi-VN" sz="2800" dirty="0" smtClean="0">
                <a:latin typeface="+mj-lt"/>
              </a:rPr>
              <a:t>! </a:t>
            </a:r>
            <a:r>
              <a:rPr lang="vi-VN" sz="2800" dirty="0">
                <a:latin typeface="+mj-lt"/>
              </a:rPr>
              <a:t>Bác Cừu vừa nói vừa cầm cái kéo đến bên Mèo Hoa . Mèo </a:t>
            </a:r>
            <a:r>
              <a:rPr lang="vi-VN" sz="2800" dirty="0" smtClean="0">
                <a:latin typeface="+mj-lt"/>
              </a:rPr>
              <a:t>hoa </a:t>
            </a:r>
            <a:r>
              <a:rPr lang="vi-VN" sz="2800" dirty="0">
                <a:latin typeface="+mj-lt"/>
              </a:rPr>
              <a:t>thảng </a:t>
            </a:r>
            <a:r>
              <a:rPr lang="vi-VN" sz="2800" dirty="0" smtClean="0">
                <a:latin typeface="+mj-lt"/>
              </a:rPr>
              <a:t>thốt</a:t>
            </a:r>
            <a:r>
              <a:rPr lang="en-US" sz="2800" dirty="0" smtClean="0">
                <a:latin typeface="+mj-lt"/>
              </a:rPr>
              <a:t>:</a:t>
            </a:r>
            <a:r>
              <a:rPr lang="vi-VN" sz="2800" dirty="0">
                <a:latin typeface="+mj-lt"/>
              </a:rPr>
              <a:t/>
            </a:r>
            <a:br>
              <a:rPr lang="vi-VN" sz="2800" dirty="0">
                <a:latin typeface="+mj-lt"/>
              </a:rPr>
            </a:br>
            <a:r>
              <a:rPr lang="en-US" sz="2800" dirty="0" smtClean="0">
                <a:latin typeface="+mj-lt"/>
              </a:rPr>
              <a:t>   </a:t>
            </a:r>
            <a:r>
              <a:rPr lang="vi-VN" sz="2800" dirty="0" smtClean="0">
                <a:latin typeface="+mj-lt"/>
              </a:rPr>
              <a:t>- </a:t>
            </a:r>
            <a:r>
              <a:rPr lang="vi-VN" sz="2800" dirty="0">
                <a:latin typeface="+mj-lt"/>
              </a:rPr>
              <a:t>Bác sẽ làm gì </a:t>
            </a:r>
            <a:r>
              <a:rPr lang="vi-VN" sz="2800" dirty="0" smtClean="0">
                <a:latin typeface="+mj-lt"/>
              </a:rPr>
              <a:t>?</a:t>
            </a:r>
            <a:r>
              <a:rPr lang="vi-VN" sz="2800" dirty="0">
                <a:latin typeface="+mj-lt"/>
              </a:rPr>
              <a:t/>
            </a:r>
            <a:br>
              <a:rPr lang="vi-VN" sz="2800" dirty="0">
                <a:latin typeface="+mj-lt"/>
              </a:rPr>
            </a:br>
            <a:r>
              <a:rPr lang="vi-VN" sz="2800" dirty="0">
                <a:latin typeface="+mj-lt"/>
              </a:rPr>
              <a:t>Bác Cừu nói:</a:t>
            </a:r>
            <a:br>
              <a:rPr lang="vi-VN" sz="2800" dirty="0">
                <a:latin typeface="+mj-lt"/>
              </a:rPr>
            </a:br>
            <a:r>
              <a:rPr lang="en-US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-</a:t>
            </a:r>
            <a:r>
              <a:rPr lang="en-US" sz="2800" dirty="0" smtClean="0">
                <a:latin typeface="+mj-lt"/>
              </a:rPr>
              <a:t>  </a:t>
            </a:r>
            <a:r>
              <a:rPr lang="vi-VN" sz="2800" dirty="0" smtClean="0">
                <a:latin typeface="+mj-lt"/>
              </a:rPr>
              <a:t>Tốt </a:t>
            </a:r>
            <a:r>
              <a:rPr lang="vi-VN" sz="2800" dirty="0">
                <a:latin typeface="+mj-lt"/>
              </a:rPr>
              <a:t>hết là bỏ cái đuôi ấy </a:t>
            </a:r>
            <a:r>
              <a:rPr lang="vi-VN" sz="2800" dirty="0" smtClean="0">
                <a:latin typeface="+mj-lt"/>
              </a:rPr>
              <a:t>đi</a:t>
            </a:r>
            <a:r>
              <a:rPr lang="vi-VN" sz="2800" dirty="0">
                <a:latin typeface="+mj-lt"/>
              </a:rPr>
              <a:t/>
            </a:r>
            <a:br>
              <a:rPr lang="vi-VN" sz="2800" dirty="0">
                <a:latin typeface="+mj-lt"/>
              </a:rPr>
            </a:br>
            <a:r>
              <a:rPr lang="en-US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Mèo </a:t>
            </a:r>
            <a:r>
              <a:rPr lang="vi-VN" sz="2800" dirty="0">
                <a:latin typeface="+mj-lt"/>
              </a:rPr>
              <a:t>Hoa:</a:t>
            </a:r>
            <a:br>
              <a:rPr lang="vi-VN" sz="2800" dirty="0">
                <a:latin typeface="+mj-lt"/>
              </a:rPr>
            </a:br>
            <a:r>
              <a:rPr lang="en-US" sz="2800" dirty="0" smtClean="0">
                <a:latin typeface="+mj-lt"/>
              </a:rPr>
              <a:t>   </a:t>
            </a:r>
            <a:r>
              <a:rPr lang="vi-VN" sz="2800" dirty="0" smtClean="0">
                <a:latin typeface="+mj-lt"/>
              </a:rPr>
              <a:t>-</a:t>
            </a:r>
            <a:r>
              <a:rPr lang="en-US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Eo </a:t>
            </a:r>
            <a:r>
              <a:rPr lang="vi-VN" sz="2800" dirty="0">
                <a:latin typeface="+mj-lt"/>
              </a:rPr>
              <a:t>ôi! Cắt </a:t>
            </a:r>
            <a:r>
              <a:rPr lang="vi-VN" sz="2800" dirty="0" smtClean="0">
                <a:latin typeface="+mj-lt"/>
              </a:rPr>
              <a:t>đuôi</a:t>
            </a:r>
            <a:r>
              <a:rPr lang="en-US" sz="2800" dirty="0" smtClean="0">
                <a:latin typeface="+mj-lt"/>
              </a:rPr>
              <a:t>,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cắt đuôi thì đau lắm.Vậy thì cái đuôi lâu nay mà mình hãnh diện thì đi tong rồi. Ối! đau </a:t>
            </a:r>
            <a:r>
              <a:rPr lang="vi-VN" sz="2800" dirty="0" smtClean="0">
                <a:latin typeface="+mj-lt"/>
              </a:rPr>
              <a:t>lắm, </a:t>
            </a:r>
            <a:r>
              <a:rPr lang="vi-VN" sz="2800" dirty="0">
                <a:latin typeface="+mj-lt"/>
              </a:rPr>
              <a:t>sợ lắm </a:t>
            </a:r>
            <a:r>
              <a:rPr lang="vi-VN" sz="2800" dirty="0" smtClean="0">
                <a:latin typeface="+mj-lt"/>
              </a:rPr>
              <a:t>.</a:t>
            </a:r>
            <a:r>
              <a:rPr lang="vi-VN" sz="2800" dirty="0">
                <a:latin typeface="+mj-lt"/>
              </a:rPr>
              <a:t/>
            </a:r>
            <a:br>
              <a:rPr lang="vi-VN" sz="2800" dirty="0">
                <a:latin typeface="+mj-lt"/>
              </a:rPr>
            </a:br>
            <a:r>
              <a:rPr lang="vi-VN" sz="2800" dirty="0">
                <a:latin typeface="+mj-lt"/>
              </a:rPr>
              <a:t>Mèo Hoa liền vội vã :</a:t>
            </a:r>
            <a:br>
              <a:rPr lang="vi-VN" sz="2800" dirty="0">
                <a:latin typeface="+mj-lt"/>
              </a:rPr>
            </a:br>
            <a:r>
              <a:rPr lang="en-US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-</a:t>
            </a:r>
            <a:r>
              <a:rPr lang="en-US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Thôi</a:t>
            </a:r>
            <a:r>
              <a:rPr lang="en-US" sz="2800" dirty="0" smtClean="0">
                <a:latin typeface="+mj-lt"/>
              </a:rPr>
              <a:t>,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thôi cháu xin đi học ngay </a:t>
            </a:r>
            <a:r>
              <a:rPr lang="vi-VN" sz="2800" dirty="0" smtClean="0">
                <a:latin typeface="+mj-lt"/>
              </a:rPr>
              <a:t>thôi</a:t>
            </a:r>
            <a:r>
              <a:rPr lang="en-US" sz="2800" dirty="0" smtClean="0">
                <a:latin typeface="+mj-lt"/>
              </a:rPr>
              <a:t>.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Mẹ ơi con đi học đây</a:t>
            </a:r>
            <a:r>
              <a:rPr lang="vi-VN" sz="2800" dirty="0" smtClean="0">
                <a:latin typeface="+mj-lt"/>
              </a:rPr>
              <a:t>.</a:t>
            </a:r>
            <a:r>
              <a:rPr lang="vi-VN" sz="2800" dirty="0">
                <a:latin typeface="+mj-lt"/>
              </a:rPr>
              <a:t/>
            </a:r>
            <a:br>
              <a:rPr lang="vi-VN" sz="2800" dirty="0">
                <a:latin typeface="+mj-lt"/>
              </a:rPr>
            </a:br>
            <a:r>
              <a:rPr lang="vi-VN" sz="2800" dirty="0">
                <a:latin typeface="+mj-lt"/>
              </a:rPr>
              <a:t>Mèo Mẹ lúc ấy rất vui vẻ nói với Mèo Hoa :</a:t>
            </a:r>
            <a:br>
              <a:rPr lang="vi-VN" sz="2800" dirty="0">
                <a:latin typeface="+mj-lt"/>
              </a:rPr>
            </a:br>
            <a:r>
              <a:rPr lang="en-US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-</a:t>
            </a:r>
            <a:r>
              <a:rPr lang="en-US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Con </a:t>
            </a:r>
            <a:r>
              <a:rPr lang="vi-VN" sz="2800" dirty="0">
                <a:latin typeface="+mj-lt"/>
              </a:rPr>
              <a:t>cứ đi học </a:t>
            </a:r>
            <a:r>
              <a:rPr lang="vi-VN" sz="2800" dirty="0" smtClean="0">
                <a:latin typeface="+mj-lt"/>
              </a:rPr>
              <a:t>đi, </a:t>
            </a:r>
            <a:r>
              <a:rPr lang="vi-VN" sz="2800" dirty="0">
                <a:latin typeface="+mj-lt"/>
              </a:rPr>
              <a:t>ở trường con sẽ có nhiều bạn mới rất </a:t>
            </a:r>
            <a:r>
              <a:rPr lang="vi-VN" sz="2800" dirty="0" smtClean="0">
                <a:latin typeface="+mj-lt"/>
              </a:rPr>
              <a:t>vui, </a:t>
            </a:r>
            <a:r>
              <a:rPr lang="vi-VN" sz="2800" dirty="0">
                <a:latin typeface="+mj-lt"/>
              </a:rPr>
              <a:t>con sẽ trở thành học trò giỏi, lúc ấy con còn hãnh diện hơn nhiều. Mẹ cũng tự hào về con</a:t>
            </a:r>
            <a:r>
              <a:rPr lang="vi-VN" sz="2800" dirty="0" smtClean="0">
                <a:latin typeface="+mj-lt"/>
              </a:rPr>
              <a:t>.</a:t>
            </a:r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152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852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D208A9-562A-4484-B04C-C3FB15BFFE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4" t="15637" r="12061" b="613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2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5132"/>
            <a:ext cx="312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yªm</a:t>
            </a:r>
            <a:r>
              <a:rPr lang="en-US" sz="6000" b="1" dirty="0" smtClean="0">
                <a:latin typeface=".VnAvant" pitchFamily="34" charset="0"/>
              </a:rPr>
              <a:t> : 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91737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 smtClean="0"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iªng</a:t>
            </a:r>
            <a:r>
              <a:rPr lang="en-US" sz="6000" b="1" dirty="0" smtClean="0">
                <a:latin typeface=".VnAvant" pitchFamily="34" charset="0"/>
              </a:rPr>
              <a:t> :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6080" y="243841"/>
            <a:ext cx="9083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yÕm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d·i</a:t>
            </a:r>
            <a:r>
              <a:rPr lang="en-US" sz="6000" b="1" dirty="0" smtClean="0">
                <a:latin typeface=".VnAvant" pitchFamily="34" charset="0"/>
              </a:rPr>
              <a:t>, ©u </a:t>
            </a:r>
            <a:r>
              <a:rPr lang="en-US" sz="6000" b="1" dirty="0" err="1" smtClean="0">
                <a:latin typeface=".VnAvant" pitchFamily="34" charset="0"/>
              </a:rPr>
              <a:t>yÕm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yÕm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xe</a:t>
            </a:r>
            <a:r>
              <a:rPr lang="en-US" sz="6000" b="1" dirty="0" smtClean="0">
                <a:latin typeface=".VnAvant" pitchFamily="34" charset="0"/>
              </a:rPr>
              <a:t>,… 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926083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 smtClean="0">
                <a:latin typeface=".VnAvant" pitchFamily="34" charset="0"/>
              </a:rPr>
              <a:t>             </a:t>
            </a:r>
            <a:r>
              <a:rPr lang="en-US" sz="6000" b="1" dirty="0" err="1" smtClean="0">
                <a:latin typeface=".VnAvant" pitchFamily="34" charset="0"/>
              </a:rPr>
              <a:t>cång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chiªng</a:t>
            </a:r>
            <a:r>
              <a:rPr lang="en-US" sz="6000" b="1" dirty="0" smtClean="0">
                <a:latin typeface=".VnAvant" pitchFamily="34" charset="0"/>
              </a:rPr>
              <a:t>, l­</a:t>
            </a:r>
            <a:r>
              <a:rPr lang="vi-VN" sz="6000" b="1" dirty="0">
                <a:latin typeface=".VnAvant" pitchFamily="34" charset="0"/>
              </a:rPr>
              <a:t>ư</a:t>
            </a:r>
            <a:r>
              <a:rPr lang="en-US" sz="6000" b="1" dirty="0" err="1" smtClean="0">
                <a:latin typeface=".VnAvant" pitchFamily="34" charset="0"/>
              </a:rPr>
              <a:t>êi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biÕng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c¸i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kiÒng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sÇu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riªng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tiÕng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nãi</a:t>
            </a:r>
            <a:r>
              <a:rPr lang="en-US" sz="6000" b="1" dirty="0" smtClean="0">
                <a:latin typeface=".VnAvant" pitchFamily="34" charset="0"/>
              </a:rPr>
              <a:t>, bay </a:t>
            </a:r>
            <a:r>
              <a:rPr lang="en-US" sz="6000" b="1" dirty="0" err="1" smtClean="0">
                <a:latin typeface=".VnAvant" pitchFamily="34" charset="0"/>
              </a:rPr>
              <a:t>liÖng</a:t>
            </a:r>
            <a:r>
              <a:rPr lang="en-US" sz="6000" b="1" dirty="0" smtClean="0">
                <a:latin typeface=".VnAvant" pitchFamily="34" charset="0"/>
              </a:rPr>
              <a:t>, …..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12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- 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eng</a:t>
            </a:r>
            <a:r>
              <a:rPr lang="en-US" sz="6000" b="1" dirty="0" smtClean="0">
                <a:latin typeface=".VnAvant" pitchFamily="34" charset="0"/>
              </a:rPr>
              <a:t> : 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0651" y="0"/>
            <a:ext cx="99190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.VnAvant" pitchFamily="34" charset="0"/>
              </a:rPr>
              <a:t>c¸i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kÎng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leng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keng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c¸i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xÎng</a:t>
            </a:r>
            <a:r>
              <a:rPr lang="en-US" sz="6000" b="1" dirty="0" smtClean="0">
                <a:latin typeface=".VnAvant" pitchFamily="34" charset="0"/>
              </a:rPr>
              <a:t>,…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33303"/>
            <a:ext cx="312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uy</a:t>
            </a:r>
            <a:r>
              <a:rPr lang="en-US" sz="6000" b="1" dirty="0" smtClean="0">
                <a:latin typeface=".VnAvant" pitchFamily="34" charset="0"/>
              </a:rPr>
              <a:t> : 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2638" y="1924596"/>
            <a:ext cx="94226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</a:t>
            </a:r>
            <a:r>
              <a:rPr lang="en-US" sz="6000" b="1" dirty="0" err="1" smtClean="0">
                <a:latin typeface=".VnAvant" pitchFamily="34" charset="0"/>
              </a:rPr>
              <a:t>huy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hoµng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khuy</a:t>
            </a:r>
            <a:r>
              <a:rPr lang="en-US" sz="6000" b="1" dirty="0" smtClean="0">
                <a:latin typeface=".VnAvant" pitchFamily="34" charset="0"/>
              </a:rPr>
              <a:t> ¸o, </a:t>
            </a:r>
            <a:r>
              <a:rPr lang="en-US" sz="6000" b="1" dirty="0" err="1" smtClean="0">
                <a:latin typeface=".VnAvant" pitchFamily="34" charset="0"/>
              </a:rPr>
              <a:t>tµu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thuû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nguþ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trang</a:t>
            </a:r>
            <a:r>
              <a:rPr lang="en-US" sz="6000" b="1" dirty="0" smtClean="0">
                <a:latin typeface=".VnAvant" pitchFamily="34" charset="0"/>
              </a:rPr>
              <a:t>,…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918857"/>
            <a:ext cx="312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oay</a:t>
            </a:r>
            <a:r>
              <a:rPr lang="en-US" sz="6000" b="1" dirty="0" smtClean="0">
                <a:latin typeface=".VnAvant" pitchFamily="34" charset="0"/>
              </a:rPr>
              <a:t> : 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1281" y="3840482"/>
            <a:ext cx="8943702" cy="2205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 err="1" smtClean="0">
                <a:latin typeface=".VnAvant" pitchFamily="34" charset="0"/>
              </a:rPr>
              <a:t>xoay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trßn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loay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hoay</a:t>
            </a:r>
            <a:r>
              <a:rPr lang="en-US" sz="6000" b="1" dirty="0" smtClean="0">
                <a:latin typeface=".VnAvant" pitchFamily="34" charset="0"/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en-US" sz="6000" b="1" dirty="0" err="1" smtClean="0">
                <a:latin typeface=".VnAvant" pitchFamily="34" charset="0"/>
              </a:rPr>
              <a:t>hÝ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ho¸y</a:t>
            </a:r>
            <a:r>
              <a:rPr lang="en-US" sz="6000" b="1" dirty="0" smtClean="0">
                <a:latin typeface=".VnAvant" pitchFamily="34" charset="0"/>
              </a:rPr>
              <a:t>,...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D208A9-562A-4484-B04C-C3FB15BFFE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9247" r="7286" b="24076"/>
          <a:stretch/>
        </p:blipFill>
        <p:spPr>
          <a:xfrm>
            <a:off x="0" y="0"/>
            <a:ext cx="12192000" cy="676890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B112A6B2-A6EF-494E-8377-897C833BB4A7}"/>
              </a:ext>
            </a:extLst>
          </p:cNvPr>
          <p:cNvSpPr/>
          <p:nvPr/>
        </p:nvSpPr>
        <p:spPr>
          <a:xfrm>
            <a:off x="1982034" y="1725224"/>
            <a:ext cx="1623315" cy="7393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B112A6B2-A6EF-494E-8377-897C833BB4A7}"/>
              </a:ext>
            </a:extLst>
          </p:cNvPr>
          <p:cNvSpPr/>
          <p:nvPr/>
        </p:nvSpPr>
        <p:spPr>
          <a:xfrm>
            <a:off x="2069120" y="2996675"/>
            <a:ext cx="1623315" cy="73930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B112A6B2-A6EF-494E-8377-897C833BB4A7}"/>
              </a:ext>
            </a:extLst>
          </p:cNvPr>
          <p:cNvSpPr/>
          <p:nvPr/>
        </p:nvSpPr>
        <p:spPr>
          <a:xfrm>
            <a:off x="1894949" y="4276835"/>
            <a:ext cx="1841028" cy="7393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B112A6B2-A6EF-494E-8377-897C833BB4A7}"/>
              </a:ext>
            </a:extLst>
          </p:cNvPr>
          <p:cNvSpPr/>
          <p:nvPr/>
        </p:nvSpPr>
        <p:spPr>
          <a:xfrm>
            <a:off x="4542355" y="3257932"/>
            <a:ext cx="1841028" cy="73930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112A6B2-A6EF-494E-8377-897C833BB4A7}"/>
              </a:ext>
            </a:extLst>
          </p:cNvPr>
          <p:cNvSpPr/>
          <p:nvPr/>
        </p:nvSpPr>
        <p:spPr>
          <a:xfrm>
            <a:off x="4455269" y="4503258"/>
            <a:ext cx="1841028" cy="7393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B112A6B2-A6EF-494E-8377-897C833BB4A7}"/>
              </a:ext>
            </a:extLst>
          </p:cNvPr>
          <p:cNvSpPr/>
          <p:nvPr/>
        </p:nvSpPr>
        <p:spPr>
          <a:xfrm>
            <a:off x="7006881" y="1942938"/>
            <a:ext cx="1841028" cy="73930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B112A6B2-A6EF-494E-8377-897C833BB4A7}"/>
              </a:ext>
            </a:extLst>
          </p:cNvPr>
          <p:cNvSpPr/>
          <p:nvPr/>
        </p:nvSpPr>
        <p:spPr>
          <a:xfrm>
            <a:off x="7059132" y="3196972"/>
            <a:ext cx="1841028" cy="73930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B112A6B2-A6EF-494E-8377-897C833BB4A7}"/>
              </a:ext>
            </a:extLst>
          </p:cNvPr>
          <p:cNvSpPr/>
          <p:nvPr/>
        </p:nvSpPr>
        <p:spPr>
          <a:xfrm>
            <a:off x="9628161" y="2987966"/>
            <a:ext cx="1841028" cy="73930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9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3200" y="230426"/>
            <a:ext cx="1178560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4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4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4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4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</a:t>
            </a:r>
            <a:r>
              <a:rPr lang="vi-VN" sz="4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ường</a:t>
            </a:r>
            <a:r>
              <a:rPr lang="en-US" sz="4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endParaRPr lang="en-US" sz="4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2992" y="1477374"/>
            <a:ext cx="9345808" cy="7797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3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00" dirty="0" err="1">
                <a:latin typeface="Arial" pitchFamily="34" charset="0"/>
                <a:cs typeface="Arial" pitchFamily="34" charset="0"/>
              </a:rPr>
              <a:t>th</a:t>
            </a:r>
            <a:r>
              <a:rPr lang="vi-VN" sz="4300" dirty="0">
                <a:latin typeface="Arial" pitchFamily="34" charset="0"/>
                <a:cs typeface="Arial" pitchFamily="34" charset="0"/>
              </a:rPr>
              <a:t>ường</a:t>
            </a:r>
            <a:r>
              <a:rPr lang="en-US" sz="43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4300" dirty="0">
                <a:latin typeface="Arial" pitchFamily="34" charset="0"/>
                <a:cs typeface="Arial" pitchFamily="34" charset="0"/>
              </a:rPr>
              <a:t>đến</a:t>
            </a:r>
            <a:r>
              <a:rPr lang="en-US" sz="4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00" dirty="0" err="1">
                <a:latin typeface="Arial" pitchFamily="34" charset="0"/>
                <a:cs typeface="Arial" pitchFamily="34" charset="0"/>
              </a:rPr>
              <a:t>tr</a:t>
            </a:r>
            <a:r>
              <a:rPr lang="vi-VN" sz="4300" dirty="0">
                <a:latin typeface="Arial" pitchFamily="34" charset="0"/>
                <a:cs typeface="Arial" pitchFamily="34" charset="0"/>
              </a:rPr>
              <a:t>ường</a:t>
            </a:r>
            <a:r>
              <a:rPr lang="en-US" sz="4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00" dirty="0" err="1">
                <a:latin typeface="Arial" pitchFamily="34" charset="0"/>
                <a:cs typeface="Arial" pitchFamily="34" charset="0"/>
              </a:rPr>
              <a:t>lúc</a:t>
            </a:r>
            <a:r>
              <a:rPr lang="en-US" sz="4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00" dirty="0" err="1">
                <a:latin typeface="Arial" pitchFamily="34" charset="0"/>
                <a:cs typeface="Arial" pitchFamily="34" charset="0"/>
              </a:rPr>
              <a:t>mấy</a:t>
            </a:r>
            <a:r>
              <a:rPr lang="en-US" sz="4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00" dirty="0" err="1">
                <a:latin typeface="Arial" pitchFamily="34" charset="0"/>
                <a:cs typeface="Arial" pitchFamily="34" charset="0"/>
              </a:rPr>
              <a:t>giờ</a:t>
            </a:r>
            <a:r>
              <a:rPr lang="en-US" sz="43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10981" y="2413001"/>
            <a:ext cx="7604691" cy="7797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3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300" dirty="0">
                <a:latin typeface="Arial" pitchFamily="34" charset="0"/>
                <a:cs typeface="Arial" pitchFamily="34" charset="0"/>
              </a:rPr>
              <a:t> tan </a:t>
            </a:r>
            <a:r>
              <a:rPr lang="en-US" sz="43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4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00" dirty="0" err="1">
                <a:latin typeface="Arial" pitchFamily="34" charset="0"/>
                <a:cs typeface="Arial" pitchFamily="34" charset="0"/>
              </a:rPr>
              <a:t>lúc</a:t>
            </a:r>
            <a:r>
              <a:rPr lang="en-US" sz="4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00" dirty="0" err="1">
                <a:latin typeface="Arial" pitchFamily="34" charset="0"/>
                <a:cs typeface="Arial" pitchFamily="34" charset="0"/>
              </a:rPr>
              <a:t>mấy</a:t>
            </a:r>
            <a:r>
              <a:rPr lang="en-US" sz="4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00" dirty="0" err="1">
                <a:latin typeface="Arial" pitchFamily="34" charset="0"/>
                <a:cs typeface="Arial" pitchFamily="34" charset="0"/>
              </a:rPr>
              <a:t>giờ</a:t>
            </a:r>
            <a:r>
              <a:rPr lang="en-US" sz="43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10285" y="3327400"/>
            <a:ext cx="9249776" cy="143629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300" dirty="0" err="1">
                <a:latin typeface="Arial" pitchFamily="34" charset="0"/>
                <a:cs typeface="Arial" pitchFamily="34" charset="0"/>
              </a:rPr>
              <a:t>Hằng</a:t>
            </a:r>
            <a:r>
              <a:rPr lang="en-US" sz="4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4300" dirty="0">
                <a:latin typeface="Arial" pitchFamily="34" charset="0"/>
                <a:cs typeface="Arial" pitchFamily="34" charset="0"/>
              </a:rPr>
              <a:t>, ở </a:t>
            </a:r>
            <a:r>
              <a:rPr lang="en-US" sz="4300" dirty="0" err="1">
                <a:latin typeface="Arial" pitchFamily="34" charset="0"/>
                <a:cs typeface="Arial" pitchFamily="34" charset="0"/>
              </a:rPr>
              <a:t>tr</a:t>
            </a:r>
            <a:r>
              <a:rPr lang="vi-VN" sz="4300" dirty="0">
                <a:latin typeface="Arial" pitchFamily="34" charset="0"/>
                <a:cs typeface="Arial" pitchFamily="34" charset="0"/>
              </a:rPr>
              <a:t>ường</a:t>
            </a:r>
            <a:r>
              <a:rPr lang="en-US" sz="4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00" dirty="0" err="1">
                <a:latin typeface="Arial" pitchFamily="34" charset="0"/>
                <a:cs typeface="Arial" pitchFamily="34" charset="0"/>
              </a:rPr>
              <a:t>th</a:t>
            </a:r>
            <a:r>
              <a:rPr lang="vi-VN" sz="4300" dirty="0">
                <a:latin typeface="Arial" pitchFamily="34" charset="0"/>
                <a:cs typeface="Arial" pitchFamily="34" charset="0"/>
              </a:rPr>
              <a:t>ường</a:t>
            </a:r>
            <a:r>
              <a:rPr lang="en-US" sz="4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4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4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4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4300" dirty="0"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10285" y="4867711"/>
            <a:ext cx="8768915" cy="7797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3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4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4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00" dirty="0" err="1">
                <a:latin typeface="Arial" pitchFamily="34" charset="0"/>
                <a:cs typeface="Arial" pitchFamily="34" charset="0"/>
              </a:rPr>
              <a:t>thấy</a:t>
            </a:r>
            <a:r>
              <a:rPr lang="en-US" sz="4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00" dirty="0" err="1">
                <a:latin typeface="Arial" pitchFamily="34" charset="0"/>
                <a:cs typeface="Arial" pitchFamily="34" charset="0"/>
              </a:rPr>
              <a:t>thú</a:t>
            </a:r>
            <a:r>
              <a:rPr lang="en-US" sz="4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00" dirty="0" err="1">
                <a:latin typeface="Arial" pitchFamily="34" charset="0"/>
                <a:cs typeface="Arial" pitchFamily="34" charset="0"/>
              </a:rPr>
              <a:t>vị</a:t>
            </a:r>
            <a:r>
              <a:rPr lang="en-US" sz="4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300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4300" dirty="0"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104" y="2547701"/>
            <a:ext cx="1625600" cy="7797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300" dirty="0" err="1">
                <a:latin typeface="Arial" pitchFamily="34" charset="0"/>
                <a:cs typeface="Arial" pitchFamily="34" charset="0"/>
              </a:rPr>
              <a:t>Gợi</a:t>
            </a:r>
            <a:r>
              <a:rPr lang="en-US" sz="4300" dirty="0">
                <a:latin typeface="Arial" pitchFamily="34" charset="0"/>
                <a:cs typeface="Arial" pitchFamily="34" charset="0"/>
              </a:rPr>
              <a:t> ý </a:t>
            </a:r>
          </a:p>
        </p:txBody>
      </p:sp>
      <p:sp>
        <p:nvSpPr>
          <p:cNvPr id="4" name="Left Bracket 3"/>
          <p:cNvSpPr/>
          <p:nvPr/>
        </p:nvSpPr>
        <p:spPr>
          <a:xfrm>
            <a:off x="1675702" y="1867224"/>
            <a:ext cx="559497" cy="3492177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675702" y="2802849"/>
            <a:ext cx="55949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675701" y="3835400"/>
            <a:ext cx="55949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675701" y="5353485"/>
            <a:ext cx="55949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760595" y="1867223"/>
            <a:ext cx="55949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38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24B1F60-5471-4F27-BF81-18B3D4F92C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" t="8026" r="248" b="46300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8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5471" y="3562914"/>
            <a:ext cx="11991703" cy="2991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400" b="1" dirty="0" smtClean="0">
                <a:latin typeface=".VnAvant" pitchFamily="34" charset="0"/>
              </a:rPr>
              <a:t>   - </a:t>
            </a:r>
            <a:r>
              <a:rPr lang="en-US" sz="5400" b="1" dirty="0" err="1" smtClean="0">
                <a:latin typeface=".VnAvant" pitchFamily="34" charset="0"/>
              </a:rPr>
              <a:t>Tr</a:t>
            </a:r>
            <a:r>
              <a:rPr lang="en-US" sz="5400" b="1" dirty="0" smtClean="0">
                <a:latin typeface=".VnAvant" pitchFamily="34" charset="0"/>
              </a:rPr>
              <a:t>­­</a:t>
            </a:r>
            <a:r>
              <a:rPr lang="vi-VN" sz="5400" b="1" dirty="0">
                <a:latin typeface=".VnAvant" pitchFamily="34" charset="0"/>
              </a:rPr>
              <a:t>ư</a:t>
            </a:r>
            <a:r>
              <a:rPr lang="en-US" sz="5400" b="1" dirty="0" err="1" smtClean="0">
                <a:latin typeface=".VnAvant" pitchFamily="34" charset="0"/>
              </a:rPr>
              <a:t>êng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em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rÊt</a:t>
            </a:r>
            <a:r>
              <a:rPr lang="en-US" sz="5400" b="1" dirty="0" smtClean="0">
                <a:latin typeface=".VnAvant" pitchFamily="34" charset="0"/>
              </a:rPr>
              <a:t> ®</a:t>
            </a:r>
            <a:r>
              <a:rPr lang="en-US" sz="5400" b="1" dirty="0" err="1" smtClean="0">
                <a:latin typeface=".VnAvant" pitchFamily="34" charset="0"/>
              </a:rPr>
              <a:t>Ñp</a:t>
            </a:r>
            <a:r>
              <a:rPr lang="en-US" sz="5400" b="1" dirty="0" smtClean="0">
                <a:latin typeface=".VnAvant" pitchFamily="34" charset="0"/>
              </a:rPr>
              <a:t> vµ </a:t>
            </a:r>
            <a:r>
              <a:rPr lang="en-US" sz="5400" b="1" dirty="0" err="1" smtClean="0">
                <a:latin typeface=".VnAvant" pitchFamily="34" charset="0"/>
              </a:rPr>
              <a:t>réng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r·i</a:t>
            </a:r>
            <a:r>
              <a:rPr lang="en-US" sz="5400" b="1" dirty="0" smtClean="0">
                <a:latin typeface=".VnAvant" pitchFamily="34" charset="0"/>
              </a:rPr>
              <a:t>. </a:t>
            </a:r>
            <a:r>
              <a:rPr lang="en-US" sz="5400" b="1" dirty="0">
                <a:latin typeface=".VnAvant" pitchFamily="34" charset="0"/>
              </a:rPr>
              <a:t>Ở </a:t>
            </a:r>
            <a:r>
              <a:rPr lang="en-US" sz="5400" b="1" dirty="0" err="1" smtClean="0">
                <a:latin typeface=".VnAvant" pitchFamily="34" charset="0"/>
              </a:rPr>
              <a:t>s©n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tr</a:t>
            </a:r>
            <a:r>
              <a:rPr lang="en-US" sz="5400" b="1" dirty="0" smtClean="0">
                <a:latin typeface=".VnAvant" pitchFamily="34" charset="0"/>
              </a:rPr>
              <a:t>­</a:t>
            </a:r>
            <a:r>
              <a:rPr lang="vi-VN" sz="5400" b="1" dirty="0">
                <a:latin typeface=".VnAvant" pitchFamily="34" charset="0"/>
              </a:rPr>
              <a:t>ư</a:t>
            </a:r>
            <a:r>
              <a:rPr lang="en-US" sz="5400" b="1" dirty="0" err="1" smtClean="0">
                <a:latin typeface=".VnAvant" pitchFamily="34" charset="0"/>
              </a:rPr>
              <a:t>êng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cã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nhiÒu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c©y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xanh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che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bãng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m¸t</a:t>
            </a:r>
            <a:r>
              <a:rPr lang="en-US" sz="5400" b="1" dirty="0" smtClean="0">
                <a:latin typeface=".VnAvant" pitchFamily="34" charset="0"/>
              </a:rPr>
              <a:t>.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5915"/>
            <a:ext cx="1219200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400" b="1" dirty="0" smtClean="0">
                <a:latin typeface=".VnAvant" pitchFamily="34" charset="0"/>
              </a:rPr>
              <a:t>- </a:t>
            </a:r>
            <a:r>
              <a:rPr lang="en-US" sz="5400" b="1" dirty="0" err="1" smtClean="0">
                <a:latin typeface=".VnAvant" pitchFamily="34" charset="0"/>
              </a:rPr>
              <a:t>Em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häc</a:t>
            </a:r>
            <a:r>
              <a:rPr lang="en-US" sz="5400" b="1" dirty="0" smtClean="0">
                <a:latin typeface=".VnAvant" pitchFamily="34" charset="0"/>
              </a:rPr>
              <a:t> ë </a:t>
            </a:r>
            <a:r>
              <a:rPr lang="en-US" sz="5400" b="1" dirty="0" err="1" smtClean="0">
                <a:latin typeface=".VnAvant" pitchFamily="34" charset="0"/>
              </a:rPr>
              <a:t>tr</a:t>
            </a:r>
            <a:r>
              <a:rPr lang="en-US" sz="5400" b="1" dirty="0" smtClean="0">
                <a:latin typeface=".VnAvant" pitchFamily="34" charset="0"/>
              </a:rPr>
              <a:t>­</a:t>
            </a:r>
            <a:r>
              <a:rPr lang="vi-VN" sz="5400" b="1" dirty="0">
                <a:latin typeface=".VnAvant" pitchFamily="34" charset="0"/>
              </a:rPr>
              <a:t>ư</a:t>
            </a:r>
            <a:r>
              <a:rPr lang="en-US" sz="5400" b="1" dirty="0" err="1" smtClean="0">
                <a:latin typeface=".VnAvant" pitchFamily="34" charset="0"/>
              </a:rPr>
              <a:t>êng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TiÓu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häc</a:t>
            </a:r>
            <a:r>
              <a:rPr lang="en-US" sz="5400" b="1" dirty="0" smtClean="0">
                <a:latin typeface=".VnAvant" pitchFamily="34" charset="0"/>
              </a:rPr>
              <a:t> Lª </a:t>
            </a:r>
            <a:r>
              <a:rPr lang="en-US" sz="5400" b="1" dirty="0" err="1" smtClean="0">
                <a:latin typeface=".VnAvant" pitchFamily="34" charset="0"/>
              </a:rPr>
              <a:t>Hång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Phong</a:t>
            </a:r>
            <a:r>
              <a:rPr lang="en-US" sz="5400" b="1" dirty="0" smtClean="0">
                <a:latin typeface=".VnAvant" pitchFamily="34" charset="0"/>
              </a:rPr>
              <a:t>. </a:t>
            </a:r>
            <a:r>
              <a:rPr lang="en-US" sz="5400" b="1" dirty="0" err="1" smtClean="0">
                <a:latin typeface=".VnAvant" pitchFamily="34" charset="0"/>
              </a:rPr>
              <a:t>Tr</a:t>
            </a:r>
            <a:r>
              <a:rPr lang="en-US" sz="5400" b="1" dirty="0" smtClean="0">
                <a:latin typeface=".VnAvant" pitchFamily="34" charset="0"/>
              </a:rPr>
              <a:t>­­</a:t>
            </a:r>
            <a:r>
              <a:rPr lang="vi-VN" sz="5400" b="1" dirty="0">
                <a:latin typeface=".VnAvant" pitchFamily="34" charset="0"/>
              </a:rPr>
              <a:t>ư</a:t>
            </a:r>
            <a:r>
              <a:rPr lang="en-US" sz="5400" b="1" dirty="0" err="1" smtClean="0">
                <a:latin typeface=".VnAvant" pitchFamily="34" charset="0"/>
              </a:rPr>
              <a:t>êng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cña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em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rÊt</a:t>
            </a:r>
            <a:r>
              <a:rPr lang="en-US" sz="5400" b="1" dirty="0" smtClean="0">
                <a:latin typeface=".VnAvant" pitchFamily="34" charset="0"/>
              </a:rPr>
              <a:t> ®</a:t>
            </a:r>
            <a:r>
              <a:rPr lang="en-US" sz="5400" b="1" dirty="0" err="1" smtClean="0">
                <a:latin typeface=".VnAvant" pitchFamily="34" charset="0"/>
              </a:rPr>
              <a:t>Ñp</a:t>
            </a:r>
            <a:r>
              <a:rPr lang="en-US" sz="5400" b="1" dirty="0" smtClean="0">
                <a:latin typeface=".VnAvant" pitchFamily="34" charset="0"/>
              </a:rPr>
              <a:t>, </a:t>
            </a:r>
            <a:r>
              <a:rPr lang="en-US" sz="5400" b="1" dirty="0" err="1" smtClean="0">
                <a:latin typeface=".VnAvant" pitchFamily="34" charset="0"/>
              </a:rPr>
              <a:t>s©n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tr</a:t>
            </a:r>
            <a:r>
              <a:rPr lang="en-US" sz="5400" b="1" dirty="0" smtClean="0">
                <a:latin typeface=".VnAvant" pitchFamily="34" charset="0"/>
              </a:rPr>
              <a:t>­</a:t>
            </a:r>
            <a:r>
              <a:rPr lang="vi-VN" sz="5400" b="1" dirty="0">
                <a:latin typeface=".VnAvant" pitchFamily="34" charset="0"/>
              </a:rPr>
              <a:t>ư</a:t>
            </a:r>
            <a:r>
              <a:rPr lang="en-US" sz="5400" b="1" dirty="0" err="1" smtClean="0">
                <a:latin typeface=".VnAvant" pitchFamily="34" charset="0"/>
              </a:rPr>
              <a:t>êng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cã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nhiÒu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c©y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xanh</a:t>
            </a:r>
            <a:r>
              <a:rPr lang="en-US" sz="5400" b="1" dirty="0" smtClean="0">
                <a:latin typeface=".VnAvant" pitchFamily="34" charset="0"/>
              </a:rPr>
              <a:t>.</a:t>
            </a:r>
            <a:endParaRPr lang="en-US" sz="54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24B1F60-5471-4F27-BF81-18B3D4F92C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" t="52728" r="9325" b="8530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9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270</Words>
  <Application>Microsoft Office PowerPoint</Application>
  <PresentationFormat>Custom</PresentationFormat>
  <Paragraphs>25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12</cp:revision>
  <dcterms:created xsi:type="dcterms:W3CDTF">2020-08-26T04:43:56Z</dcterms:created>
  <dcterms:modified xsi:type="dcterms:W3CDTF">2022-03-03T14:41:42Z</dcterms:modified>
</cp:coreProperties>
</file>