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96" r:id="rId5"/>
    <p:sldId id="297" r:id="rId6"/>
    <p:sldId id="268" r:id="rId7"/>
    <p:sldId id="269" r:id="rId8"/>
    <p:sldId id="270" r:id="rId9"/>
    <p:sldId id="279" r:id="rId10"/>
    <p:sldId id="271" r:id="rId11"/>
    <p:sldId id="280" r:id="rId12"/>
    <p:sldId id="282" r:id="rId13"/>
    <p:sldId id="257" r:id="rId14"/>
    <p:sldId id="283" r:id="rId15"/>
    <p:sldId id="284" r:id="rId16"/>
    <p:sldId id="285" r:id="rId17"/>
    <p:sldId id="259" r:id="rId18"/>
    <p:sldId id="298" r:id="rId19"/>
    <p:sldId id="263" r:id="rId20"/>
    <p:sldId id="264" r:id="rId21"/>
    <p:sldId id="288" r:id="rId22"/>
    <p:sldId id="289" r:id="rId23"/>
    <p:sldId id="260" r:id="rId24"/>
    <p:sldId id="292" r:id="rId25"/>
    <p:sldId id="265" r:id="rId26"/>
    <p:sldId id="294" r:id="rId27"/>
    <p:sldId id="295" r:id="rId28"/>
    <p:sldId id="275" r:id="rId29"/>
    <p:sldId id="276" r:id="rId30"/>
    <p:sldId id="299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B1D1-5C43-4A5A-A2CB-9D13F16B5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6D47D-455A-4BB8-BDDB-D6BF2842D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82AE-C8B9-4EE5-8C68-B6C3C819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73FC7-3160-46D4-83C4-64F126E0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F6CE-1F83-488C-9D52-8E1DE93F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9210-28CF-4168-A7D5-7C5ECA93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8953-205E-405A-A9D4-1A745D0DB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971A0-CE10-44A3-90F0-52576227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2997-923F-474F-AC1B-AAEE596D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2F568-6BC5-4DC0-AD50-9A4E7F40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93C23-BA3E-40C7-8BFA-13AEEA6C9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D630-E688-4BF8-9FE6-7891CA5BB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91152-576D-4E56-BC0B-62EB1163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8233-4661-45C0-915C-8B7883A3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FEEE-D71E-4F5F-8BFF-AB1CCD9B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41F3-DEA6-4537-B1FD-B827CB8A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CF63E-8145-4024-BE60-19C654891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E150-901B-46F1-8617-D86450CBB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50AC-2223-4264-B0FB-D3294910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54A8C-1D66-4EB8-823A-8CAC8FA9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7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C489-95BC-488A-ACA2-84631C22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4965B-87F0-40C5-AA8C-0CEF83543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B3309-5BBA-4743-A468-CF0F58FD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AD63-67E2-47CD-8AFE-ABEB1DF7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C684E-6F62-4316-B0AA-65E99306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11A44-3751-413D-908B-6CF3F690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91D06-ED26-41E4-87B9-2EE01CA02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F3D19-AF5C-4FF6-A653-99E517452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5362F-3840-4377-B349-F2791BB3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0F05-C232-4D63-B50E-827F32AE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B1C86-BE56-4B5F-B41B-6C5317CA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9AF3-8EB6-415B-8028-A750667D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1A605-711F-4F60-96D9-3A7DB5328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2B184-5F00-4F7A-9C40-62FC0CC75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EDD32-EF0E-478D-9C0C-5A1F77B51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C4342-6C6F-4039-B54F-E7817EDFD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BA6C9-5360-4F65-802E-432FA6B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CCCA3-5D80-44A9-89D6-D2A41F27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FDAA4-DE7D-405E-AF2F-4E6A887C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FDD8-1B0E-4965-9515-E55ABF03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C8ED6-C968-4F36-93C8-87F76BE0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E5848-31D6-487D-8732-F181AB61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0BBCD-C001-438C-955A-197B6716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038DC-4720-4F6A-A812-6DB89D30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4E20A-E559-4F85-A0E6-888DAE97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C2CE1-3F49-4395-AC2E-65F3326B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5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B9CF-71F0-42FB-BF70-B6E5E59A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ADC63-4414-4082-A04F-C2AFBE1D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3E4BD-16FF-45E2-BBD3-4F5B83A1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7446B-9055-4E16-8E70-1E7BF6A2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A05F6-D5A8-49EE-8EE7-8306D17F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D91A-2CC3-426B-A7F1-1269736D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2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721B-A891-4B3E-B23E-F2BE4AB4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1960B-C608-45A7-A806-A8463C8BC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5A3A5-4FF3-4CFA-895B-50FF9D0E5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613E8-45E0-4EBA-BFC5-0A9C878E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5FB6F-3AD5-4DFF-B38D-C951F27D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6E528-FD4A-46E5-993E-B951A1CC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9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A1AAA-86F5-4DFA-9101-4350DB89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E372-126A-4BA6-B597-C6292505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7B3BD-F42A-404E-ADBB-93C6B822D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FB645-436E-437A-83D7-FCB6A0AF23A7}" type="datetimeFigureOut">
              <a:rPr lang="en-US" smtClean="0"/>
              <a:pPr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C41-D025-42D2-AA75-4E276AAFA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DF6FD-458B-4815-B8A9-32E38070E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8492-C96E-4D0C-901C-BBF7F3567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A55E9-C691-461D-B4CC-0FB12B3DB4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3"/>
          <a:stretch/>
        </p:blipFill>
        <p:spPr>
          <a:xfrm>
            <a:off x="0" y="2780270"/>
            <a:ext cx="12192000" cy="4077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52BA8-FC7F-4731-A1FA-7BEF43BC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7"/>
          <a:stretch/>
        </p:blipFill>
        <p:spPr>
          <a:xfrm>
            <a:off x="0" y="0"/>
            <a:ext cx="12192000" cy="29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0113EF69-31B8-488E-B41B-30F28B6E803A}"/>
              </a:ext>
            </a:extLst>
          </p:cNvPr>
          <p:cNvGrpSpPr/>
          <p:nvPr/>
        </p:nvGrpSpPr>
        <p:grpSpPr>
          <a:xfrm>
            <a:off x="0" y="0"/>
            <a:ext cx="12192000" cy="6861081"/>
            <a:chOff x="1441174" y="0"/>
            <a:chExt cx="9054548" cy="6861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4B59E-ECFE-424C-95ED-58E9E0055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9" t="64789" r="-1" b="-45"/>
            <a:stretch/>
          </p:blipFill>
          <p:spPr>
            <a:xfrm>
              <a:off x="7258923" y="0"/>
              <a:ext cx="3043056" cy="3983941"/>
            </a:xfrm>
            <a:prstGeom prst="rect">
              <a:avLst/>
            </a:prstGeom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3369640-0FBD-4773-8B39-F4A9A0BBAFA7}"/>
                </a:ext>
              </a:extLst>
            </p:cNvPr>
            <p:cNvGrpSpPr/>
            <p:nvPr/>
          </p:nvGrpSpPr>
          <p:grpSpPr>
            <a:xfrm>
              <a:off x="1441174" y="0"/>
              <a:ext cx="9054548" cy="6861081"/>
              <a:chOff x="188843" y="0"/>
              <a:chExt cx="8656983" cy="65598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EA55E9-C691-461D-B4CC-0FB12B3DB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2" t="64789" r="40624" b="-45"/>
              <a:stretch/>
            </p:blipFill>
            <p:spPr>
              <a:xfrm>
                <a:off x="288234" y="0"/>
                <a:ext cx="5277679" cy="517828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F953419-3B9F-454C-9BB5-E6954332F0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7" t="9065" r="8795" b="70738"/>
              <a:stretch/>
            </p:blipFill>
            <p:spPr>
              <a:xfrm>
                <a:off x="768146" y="3605313"/>
                <a:ext cx="8077680" cy="295451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490E02-18BA-4909-A47F-FC89466888D4}"/>
                  </a:ext>
                </a:extLst>
              </p:cNvPr>
              <p:cNvSpPr/>
              <p:nvPr/>
            </p:nvSpPr>
            <p:spPr>
              <a:xfrm>
                <a:off x="188843" y="3717235"/>
                <a:ext cx="606288" cy="844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1" name="Straight Connector 20"/>
          <p:cNvCxnSpPr/>
          <p:nvPr/>
        </p:nvCxnSpPr>
        <p:spPr>
          <a:xfrm>
            <a:off x="1158239" y="2063930"/>
            <a:ext cx="1158241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66902" y="2037806"/>
            <a:ext cx="1733006" cy="87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93071" y="1123405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0819" y="3683725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694" y="5033554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9622974" y="4589418"/>
            <a:ext cx="1532709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320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Éy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®µ : </a:t>
            </a:r>
            <a:r>
              <a:rPr lang="en-US" sz="6000" b="1" dirty="0" smtClean="0">
                <a:latin typeface=".VnAvant" pitchFamily="34" charset="0"/>
              </a:rPr>
              <a:t>to </a:t>
            </a:r>
            <a:r>
              <a:rPr lang="en-US" sz="6000" b="1" dirty="0" err="1" smtClean="0">
                <a:latin typeface=".VnAvant" pitchFamily="34" charset="0"/>
              </a:rPr>
              <a:t>trßn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mËp</a:t>
            </a:r>
            <a:r>
              <a:rPr lang="en-US" sz="6000" b="1" dirty="0" smtClean="0">
                <a:latin typeface=".VnAvant" pitchFamily="34" charset="0"/>
              </a:rPr>
              <a:t> m¹p.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5041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n©u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bãng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: </a:t>
            </a:r>
            <a:r>
              <a:rPr lang="en-US" sz="6000" b="1" dirty="0" err="1" smtClean="0">
                <a:latin typeface=".VnAvant" pitchFamily="34" charset="0"/>
              </a:rPr>
              <a:t>mµu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n©u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®é</a:t>
            </a:r>
          </a:p>
          <a:p>
            <a:r>
              <a:rPr lang="en-US" sz="6000" b="1" dirty="0" smtClean="0">
                <a:latin typeface=".VnAvant" pitchFamily="34" charset="0"/>
              </a:rPr>
              <a:t>                     nh½n</a:t>
            </a:r>
            <a:r>
              <a:rPr lang="en-US" sz="6000" b="1" dirty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bãng</a:t>
            </a:r>
            <a:r>
              <a:rPr lang="en-US" sz="6000" b="1" dirty="0">
                <a:latin typeface=".VnAvant" pitchFamily="34" charset="0"/>
              </a:rPr>
              <a:t>.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4106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b¸o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hiÖu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: </a:t>
            </a:r>
            <a:r>
              <a:rPr lang="en-US" sz="6000" b="1" dirty="0" err="1" smtClean="0">
                <a:latin typeface=".VnAvant" pitchFamily="34" charset="0"/>
              </a:rPr>
              <a:t>cho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biÕt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iÒu</a:t>
            </a:r>
            <a:r>
              <a:rPr lang="en-US" sz="6000" b="1" dirty="0" smtClean="0">
                <a:latin typeface=".VnAvant" pitchFamily="34" charset="0"/>
              </a:rPr>
              <a:t> g×</a:t>
            </a:r>
          </a:p>
          <a:p>
            <a:r>
              <a:rPr lang="en-US" sz="6000" b="1" dirty="0" smtClean="0">
                <a:latin typeface=".VnAvant" pitchFamily="34" charset="0"/>
              </a:rPr>
              <a:t>                    ®ã s¾p ®</a:t>
            </a:r>
            <a:r>
              <a:rPr lang="en-US" sz="6000" b="1" dirty="0" err="1" smtClean="0">
                <a:latin typeface=".VnAvant" pitchFamily="34" charset="0"/>
              </a:rPr>
              <a:t>Õn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631" y="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0287"/>
            <a:ext cx="70961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30658"/>
            <a:ext cx="121062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824"/>
            <a:ext cx="12115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654CB-C88A-479D-9E4C-C229CE32B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35349" r="1065" b="9434"/>
          <a:stretch/>
        </p:blipFill>
        <p:spPr>
          <a:xfrm>
            <a:off x="-2" y="0"/>
            <a:ext cx="12192001" cy="68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631" y="0"/>
            <a:ext cx="2004060" cy="3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322"/>
            <a:ext cx="4136571" cy="131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5731"/>
            <a:ext cx="7384869" cy="8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91630"/>
            <a:ext cx="7498080" cy="9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9337" y="3831771"/>
            <a:ext cx="12052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a.Trèng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err="1" smtClean="0">
                <a:latin typeface=".VnAvant" pitchFamily="34" charset="0"/>
              </a:rPr>
              <a:t>êng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cã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vÎ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ngoµi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nh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smtClean="0">
                <a:latin typeface=".VnAvant" pitchFamily="34" charset="0"/>
              </a:rPr>
              <a:t>­ </a:t>
            </a:r>
            <a:r>
              <a:rPr lang="en-US" sz="4400" b="1" dirty="0" err="1" smtClean="0">
                <a:latin typeface=".VnAvant" pitchFamily="34" charset="0"/>
              </a:rPr>
              <a:t>thÕ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nµo</a:t>
            </a:r>
            <a:r>
              <a:rPr lang="en-US" sz="4400" b="1" dirty="0" smtClean="0">
                <a:latin typeface=".VnAvant" pitchFamily="34" charset="0"/>
              </a:rPr>
              <a:t> ?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77736" y="661850"/>
            <a:ext cx="141079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0628" y="862148"/>
            <a:ext cx="2856412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662859"/>
            <a:ext cx="12078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Trèng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vÎ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ngoµi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Éy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®µ, n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íc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da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n©u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bãng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631" y="0"/>
            <a:ext cx="2004060" cy="3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322"/>
            <a:ext cx="4136571" cy="131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5731"/>
            <a:ext cx="7384869" cy="8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91630"/>
            <a:ext cx="7498080" cy="9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65759" y="2046514"/>
            <a:ext cx="4946470" cy="87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0926" y="3439900"/>
            <a:ext cx="117478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400" b="1" dirty="0" smtClean="0">
                <a:latin typeface=".VnAvant" pitchFamily="34" charset="0"/>
              </a:rPr>
              <a:t>b. </a:t>
            </a:r>
            <a:r>
              <a:rPr lang="en-US" sz="4400" b="1" dirty="0" err="1" smtClean="0">
                <a:latin typeface=".VnAvant" pitchFamily="34" charset="0"/>
              </a:rPr>
              <a:t>H»ng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ngµy</a:t>
            </a:r>
            <a:r>
              <a:rPr lang="en-US" sz="4400" b="1" dirty="0" smtClean="0">
                <a:latin typeface=".VnAvant" pitchFamily="34" charset="0"/>
              </a:rPr>
              <a:t>, </a:t>
            </a:r>
            <a:r>
              <a:rPr lang="en-US" sz="4400" b="1" dirty="0" err="1" smtClean="0">
                <a:latin typeface=".VnAvant" pitchFamily="34" charset="0"/>
              </a:rPr>
              <a:t>trèng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err="1" smtClean="0">
                <a:latin typeface=".VnAvant" pitchFamily="34" charset="0"/>
              </a:rPr>
              <a:t>êng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gióp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häc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sinh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viÖc</a:t>
            </a:r>
            <a:r>
              <a:rPr lang="en-US" sz="4400" b="1" dirty="0" smtClean="0">
                <a:latin typeface=".VnAvant" pitchFamily="34" charset="0"/>
              </a:rPr>
              <a:t> g× ?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55089"/>
            <a:ext cx="120787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H»ng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trèng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gióp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giê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3631" y="0"/>
            <a:ext cx="2004060" cy="35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322"/>
            <a:ext cx="4136571" cy="131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5731"/>
            <a:ext cx="7384869" cy="8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91630"/>
            <a:ext cx="7498080" cy="9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434147" y="2063931"/>
            <a:ext cx="18200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" y="3448594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400" b="1" dirty="0" smtClean="0">
                <a:latin typeface=".VnAvant" pitchFamily="34" charset="0"/>
              </a:rPr>
              <a:t>c. </a:t>
            </a:r>
            <a:r>
              <a:rPr lang="en-US" sz="4400" b="1" dirty="0" err="1" smtClean="0">
                <a:latin typeface=".VnAvant" pitchFamily="34" charset="0"/>
              </a:rPr>
              <a:t>Ngµy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khai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err="1" smtClean="0">
                <a:latin typeface=".VnAvant" pitchFamily="34" charset="0"/>
              </a:rPr>
              <a:t>êng</a:t>
            </a:r>
            <a:r>
              <a:rPr lang="en-US" sz="4400" b="1" dirty="0" smtClean="0">
                <a:latin typeface=".VnAvant" pitchFamily="34" charset="0"/>
              </a:rPr>
              <a:t>, </a:t>
            </a:r>
            <a:r>
              <a:rPr lang="en-US" sz="4400" b="1" dirty="0" err="1" smtClean="0">
                <a:latin typeface=".VnAvant" pitchFamily="34" charset="0"/>
              </a:rPr>
              <a:t>tiÕng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trèng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b¸o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hiÖu</a:t>
            </a:r>
            <a:r>
              <a:rPr lang="en-US" sz="4400" b="1" dirty="0" smtClean="0">
                <a:latin typeface=".VnAvant" pitchFamily="34" charset="0"/>
              </a:rPr>
              <a:t> ®</a:t>
            </a:r>
            <a:r>
              <a:rPr lang="en-US" sz="4400" b="1" dirty="0" err="1" smtClean="0">
                <a:latin typeface=".VnAvant" pitchFamily="34" charset="0"/>
              </a:rPr>
              <a:t>iÒu</a:t>
            </a:r>
            <a:r>
              <a:rPr lang="en-US" sz="4400" b="1" dirty="0" smtClean="0">
                <a:latin typeface=".VnAvant" pitchFamily="34" charset="0"/>
              </a:rPr>
              <a:t> g×?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1918" y="2299063"/>
            <a:ext cx="7167156" cy="87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082" y="2577737"/>
            <a:ext cx="14978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982349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khai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trèng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b¸o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hiÖu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mét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n¨m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míi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®· ®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1" y="1871221"/>
            <a:ext cx="12078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b. </a:t>
            </a:r>
            <a:r>
              <a:rPr lang="en-US" sz="6000" b="1" dirty="0" err="1" smtClean="0">
                <a:latin typeface=".VnAvant" pitchFamily="34" charset="0"/>
              </a:rPr>
              <a:t>H»ng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ngµy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trèng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gióp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sinh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viÖc</a:t>
            </a:r>
            <a:r>
              <a:rPr lang="en-US" sz="6000" b="1" dirty="0" smtClean="0">
                <a:latin typeface=".VnAvant" pitchFamily="34" charset="0"/>
              </a:rPr>
              <a:t> g×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" y="4188113"/>
            <a:ext cx="12078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H»ng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trèng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gióp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…………………………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74" y="55776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b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5928" y="5097984"/>
            <a:ext cx="1207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  </a:t>
            </a:r>
            <a:r>
              <a:rPr lang="en-US" sz="6000" b="1" dirty="0" err="1" smtClean="0">
                <a:solidFill>
                  <a:srgbClr val="002060"/>
                </a:solidFill>
                <a:latin typeface=".VnAvant" pitchFamily="34" charset="0"/>
              </a:rPr>
              <a:t>ra</a:t>
            </a:r>
            <a:r>
              <a:rPr lang="en-US" sz="6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itchFamily="34" charset="0"/>
              </a:rPr>
              <a:t>vµo</a:t>
            </a:r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itchFamily="34" charset="0"/>
              </a:rPr>
              <a:t>líp</a:t>
            </a:r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002060"/>
                </a:solidFill>
                <a:latin typeface=".VnAvant" pitchFamily="34" charset="0"/>
              </a:rPr>
              <a:t>óng</a:t>
            </a:r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vant" pitchFamily="34" charset="0"/>
              </a:rPr>
              <a:t>giê</a:t>
            </a:r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93115" y="5097984"/>
            <a:ext cx="1716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72" y="2032613"/>
            <a:ext cx="12078789" cy="408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70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12" y="2781982"/>
            <a:ext cx="12078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N¨m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còng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vËy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chóng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h¸o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høc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chê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ãn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……………</a:t>
            </a:r>
          </a:p>
          <a:p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……..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901" y="1050525"/>
            <a:ext cx="1207456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n</a:t>
            </a:r>
            <a:r>
              <a:rPr lang="en-US" sz="4400" b="1" dirty="0" err="1" smtClean="0">
                <a:latin typeface=".VnAvant" pitchFamily="34" charset="0"/>
              </a:rPr>
              <a:t>gµy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khai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err="1" smtClean="0">
                <a:latin typeface=".VnAvant" pitchFamily="34" charset="0"/>
              </a:rPr>
              <a:t>êng</a:t>
            </a:r>
            <a:r>
              <a:rPr lang="en-US" sz="4400" b="1" dirty="0" smtClean="0">
                <a:latin typeface=".VnAvant" pitchFamily="34" charset="0"/>
              </a:rPr>
              <a:t>     </a:t>
            </a:r>
            <a:r>
              <a:rPr lang="en-US" sz="4400" b="1" dirty="0" err="1" smtClean="0">
                <a:latin typeface=".VnAvant" pitchFamily="34" charset="0"/>
              </a:rPr>
              <a:t>trèng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tr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vi-VN" sz="4400" b="1" dirty="0">
                <a:latin typeface=".VnAvant" pitchFamily="34" charset="0"/>
              </a:rPr>
              <a:t>ư</a:t>
            </a:r>
            <a:r>
              <a:rPr lang="en-US" sz="4400" b="1" dirty="0" err="1" smtClean="0">
                <a:latin typeface=".VnAvant" pitchFamily="34" charset="0"/>
              </a:rPr>
              <a:t>êng</a:t>
            </a:r>
            <a:r>
              <a:rPr lang="en-US" sz="4400" b="1" dirty="0" smtClean="0">
                <a:latin typeface=".VnAvant" pitchFamily="34" charset="0"/>
              </a:rPr>
              <a:t>    </a:t>
            </a:r>
            <a:r>
              <a:rPr lang="en-US" sz="4400" b="1" dirty="0" err="1" smtClean="0">
                <a:latin typeface=".VnAvant" pitchFamily="34" charset="0"/>
              </a:rPr>
              <a:t>b¸o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hiÖu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3901" y="1776423"/>
            <a:ext cx="4524603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77809" y="3625799"/>
            <a:ext cx="421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khai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01" y="4575709"/>
            <a:ext cx="421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3" y="2973770"/>
            <a:ext cx="12192000" cy="333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89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A55E9-C691-461D-B4CC-0FB12B3DB4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0" b="44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45CFF-61ED-42C4-93B8-DFF96DA7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31518" r="10587" b="57195"/>
          <a:stretch/>
        </p:blipFill>
        <p:spPr>
          <a:xfrm>
            <a:off x="0" y="0"/>
            <a:ext cx="12192000" cy="19535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193B8-8FB7-4268-AF49-E49788AC07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45460" r="40660" b="35170"/>
          <a:stretch/>
        </p:blipFill>
        <p:spPr>
          <a:xfrm>
            <a:off x="0" y="1992116"/>
            <a:ext cx="5869577" cy="4865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F06D3-D291-4B08-9CBF-2F2D52B50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6" t="66884" r="21731" b="15373"/>
          <a:stretch/>
        </p:blipFill>
        <p:spPr>
          <a:xfrm>
            <a:off x="6000206" y="1976846"/>
            <a:ext cx="6191794" cy="48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F193B8-8FB7-4268-AF49-E49788AC07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45460" r="40660" b="35170"/>
          <a:stretch/>
        </p:blipFill>
        <p:spPr>
          <a:xfrm>
            <a:off x="0" y="-1"/>
            <a:ext cx="6623104" cy="6104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3086" y="0"/>
            <a:ext cx="454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xÕp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hµng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3104" y="1103849"/>
            <a:ext cx="5568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C¸c</a:t>
            </a:r>
            <a:r>
              <a:rPr lang="en-US" sz="5400" b="1" dirty="0" smtClean="0">
                <a:latin typeface=".VnAvant" pitchFamily="34" charset="0"/>
              </a:rPr>
              <a:t> b¹n </a:t>
            </a:r>
            <a:r>
              <a:rPr lang="en-US" sz="5400" b="1" dirty="0" err="1" smtClean="0">
                <a:latin typeface=".VnAvant" pitchFamily="34" charset="0"/>
              </a:rPr>
              <a:t>xÕp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hµng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vµo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líp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rÊt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trËt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tù</a:t>
            </a:r>
            <a:r>
              <a:rPr lang="en-US" sz="5400" b="1" dirty="0" smtClean="0">
                <a:latin typeface=".VnAvant" pitchFamily="34" charset="0"/>
              </a:rPr>
              <a:t>.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3104" y="3869691"/>
            <a:ext cx="5568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b¹n </a:t>
            </a:r>
            <a:r>
              <a:rPr lang="en-US" sz="6000" b="1" dirty="0" err="1" smtClean="0">
                <a:latin typeface=".VnAvant" pitchFamily="34" charset="0"/>
              </a:rPr>
              <a:t>xÕp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vµo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líp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th¼ng.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2F06D3-D291-4B08-9CBF-2F2D52B50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6" t="66884" r="21731" b="15373"/>
          <a:stretch/>
        </p:blipFill>
        <p:spPr>
          <a:xfrm>
            <a:off x="-1" y="0"/>
            <a:ext cx="71845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4570" y="144730"/>
            <a:ext cx="4545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gÊp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s¸ch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vë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4570" y="1212790"/>
            <a:ext cx="5007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C¸c</a:t>
            </a:r>
            <a:r>
              <a:rPr lang="en-US" sz="5400" b="1" dirty="0" smtClean="0">
                <a:latin typeface=".VnAvant" pitchFamily="34" charset="0"/>
              </a:rPr>
              <a:t> b¹n </a:t>
            </a:r>
            <a:r>
              <a:rPr lang="en-US" sz="5400" b="1" dirty="0" err="1" smtClean="0">
                <a:latin typeface=".VnAvant" pitchFamily="34" charset="0"/>
              </a:rPr>
              <a:t>gÊp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s¸ch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vë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ngay</a:t>
            </a:r>
            <a:r>
              <a:rPr lang="en-US" sz="5400" b="1" dirty="0" smtClean="0">
                <a:latin typeface=".VnAvant" pitchFamily="34" charset="0"/>
              </a:rPr>
              <a:t> ng¾n.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570" y="3841057"/>
            <a:ext cx="5007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Häc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xong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em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cÇngÊp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s¸ch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vë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gän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gµng</a:t>
            </a:r>
            <a:r>
              <a:rPr lang="en-US" sz="5400" b="1" dirty="0" smtClean="0">
                <a:latin typeface=".VnAvant" pitchFamily="34" charset="0"/>
              </a:rPr>
              <a:t>.</a:t>
            </a:r>
            <a:endParaRPr lang="en-US" sz="5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6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9522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thØnh</a:t>
            </a:r>
            <a:r>
              <a:rPr lang="en-US" sz="4800" b="1" dirty="0" smtClean="0">
                <a:latin typeface=".VnAvant" pitchFamily="34" charset="0"/>
              </a:rPr>
              <a:t>  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4800" b="1" dirty="0" smtClean="0">
                <a:latin typeface=".VnAvant" pitchFamily="34" charset="0"/>
              </a:rPr>
              <a:t> - </a:t>
            </a:r>
            <a:r>
              <a:rPr lang="en-US" sz="4800" b="1" dirty="0" err="1" smtClean="0">
                <a:solidFill>
                  <a:srgbClr val="0070C0"/>
                </a:solidFill>
                <a:latin typeface=".VnAvant" pitchFamily="34" charset="0"/>
              </a:rPr>
              <a:t>inh</a:t>
            </a:r>
            <a:r>
              <a:rPr lang="en-US" sz="4800" b="1" dirty="0" smtClean="0">
                <a:latin typeface=".VnAvant" pitchFamily="34" charset="0"/>
              </a:rPr>
              <a:t> - </a:t>
            </a:r>
            <a:r>
              <a:rPr lang="en-US" sz="4800" b="1" dirty="0" err="1" smtClean="0">
                <a:solidFill>
                  <a:schemeClr val="accent2"/>
                </a:solidFill>
                <a:latin typeface=".VnAvant" pitchFamily="34" charset="0"/>
              </a:rPr>
              <a:t>thanh</a:t>
            </a:r>
            <a:r>
              <a:rPr lang="en-US" sz="4800" b="1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.VnAvant" pitchFamily="34" charset="0"/>
              </a:rPr>
              <a:t>hái</a:t>
            </a:r>
            <a:endParaRPr lang="en-US" sz="48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52206" y="1654629"/>
            <a:ext cx="2299063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30835" y="1663337"/>
            <a:ext cx="132370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0668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tho¶ng</a:t>
            </a:r>
            <a:r>
              <a:rPr lang="en-US" sz="4800" b="1" dirty="0" smtClean="0">
                <a:latin typeface=".VnAvant" pitchFamily="34" charset="0"/>
              </a:rPr>
              <a:t>  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4800" b="1" dirty="0" smtClean="0">
                <a:latin typeface=".VnAvant" pitchFamily="34" charset="0"/>
              </a:rPr>
              <a:t> - </a:t>
            </a:r>
            <a:r>
              <a:rPr lang="en-US" sz="4800" b="1" dirty="0" err="1" smtClean="0">
                <a:solidFill>
                  <a:srgbClr val="0070C0"/>
                </a:solidFill>
                <a:latin typeface=".VnAvant" pitchFamily="34" charset="0"/>
              </a:rPr>
              <a:t>oang</a:t>
            </a:r>
            <a:r>
              <a:rPr lang="en-US" sz="4800" b="1" dirty="0" smtClean="0">
                <a:latin typeface=".VnAvant" pitchFamily="34" charset="0"/>
              </a:rPr>
              <a:t> - </a:t>
            </a:r>
            <a:r>
              <a:rPr lang="en-US" sz="4800" b="1" dirty="0" err="1" smtClean="0">
                <a:solidFill>
                  <a:schemeClr val="accent2"/>
                </a:solidFill>
                <a:latin typeface=".VnAvant" pitchFamily="34" charset="0"/>
              </a:rPr>
              <a:t>thanh</a:t>
            </a:r>
            <a:r>
              <a:rPr lang="en-US" sz="4800" b="1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.VnAvant" pitchFamily="34" charset="0"/>
              </a:rPr>
              <a:t>hái</a:t>
            </a:r>
            <a:endParaRPr lang="en-US" sz="48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19901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chu«ng</a:t>
            </a:r>
            <a:r>
              <a:rPr lang="en-US" sz="4800" b="1" dirty="0" smtClean="0">
                <a:latin typeface=".VnAvant" pitchFamily="34" charset="0"/>
              </a:rPr>
              <a:t>  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4800" b="1" dirty="0" smtClean="0">
                <a:latin typeface=".VnAvant" pitchFamily="34" charset="0"/>
              </a:rPr>
              <a:t> - </a:t>
            </a:r>
            <a:r>
              <a:rPr lang="en-US" sz="4800" b="1" dirty="0" err="1" smtClean="0">
                <a:solidFill>
                  <a:srgbClr val="0070C0"/>
                </a:solidFill>
                <a:latin typeface=".VnAvant" pitchFamily="34" charset="0"/>
              </a:rPr>
              <a:t>u«ng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endParaRPr lang="en-US" sz="48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262907" cy="43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u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2039" y="0"/>
            <a:ext cx="4258709" cy="425870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250" y="3407813"/>
            <a:ext cx="12192000" cy="360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59C69-2C3C-4BB4-9E14-89BFE514F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39693" r="11384" b="52964"/>
          <a:stretch/>
        </p:blipFill>
        <p:spPr>
          <a:xfrm>
            <a:off x="0" y="0"/>
            <a:ext cx="1219199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1084170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6012" y="0"/>
            <a:ext cx="505097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598" y="2294661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an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2572" y="2294662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c¸c</a:t>
            </a:r>
            <a:r>
              <a:rPr lang="en-US" sz="5400" b="1" dirty="0" smtClean="0">
                <a:latin typeface=".VnAvant" pitchFamily="34" charset="0"/>
              </a:rPr>
              <a:t> b¹n, </a:t>
            </a:r>
            <a:r>
              <a:rPr lang="en-US" sz="5400" b="1" dirty="0" err="1" smtClean="0">
                <a:latin typeface=".VnAvant" pitchFamily="34" charset="0"/>
              </a:rPr>
              <a:t>ng­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êi</a:t>
            </a:r>
            <a:r>
              <a:rPr lang="en-US" sz="5400" b="1" dirty="0" smtClean="0">
                <a:latin typeface=".VnAvant" pitchFamily="34" charset="0"/>
              </a:rPr>
              <a:t> b¹n.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36" y="3365816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au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637268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526" y="4650827"/>
            <a:ext cx="10084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bao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giê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vµo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líp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b¸o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hiÖu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b¸o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giê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häc</a:t>
            </a:r>
            <a:r>
              <a:rPr lang="en-US" sz="5400" b="1" dirty="0" smtClean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2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1084170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598" y="2294661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an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36" y="3365816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au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637268"/>
            <a:ext cx="277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6012" y="0"/>
            <a:ext cx="505097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Ngoµi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1049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</a:t>
            </a:r>
            <a:r>
              <a:rPr lang="en-US" sz="5400" b="1" dirty="0" err="1" smtClean="0">
                <a:latin typeface=".VnAvant" pitchFamily="34" charset="0"/>
              </a:rPr>
              <a:t>buæi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s¸ng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lµng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xãm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c¸i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b¶ng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chÝnh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h·ng</a:t>
            </a:r>
            <a:r>
              <a:rPr lang="en-US" sz="5400" b="1" dirty="0" smtClean="0">
                <a:latin typeface=".VnAvant" pitchFamily="34" charset="0"/>
              </a:rPr>
              <a:t>, h¹ng </a:t>
            </a:r>
            <a:r>
              <a:rPr lang="en-US" sz="5400" b="1" dirty="0" err="1" smtClean="0">
                <a:latin typeface=".VnAvant" pitchFamily="34" charset="0"/>
              </a:rPr>
              <a:t>nhÊt</a:t>
            </a:r>
            <a:r>
              <a:rPr lang="en-US" sz="5400" b="1" dirty="0" smtClean="0">
                <a:latin typeface=".VnAvant" pitchFamily="34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89499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an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err="1" smtClean="0">
                <a:latin typeface=".VnAvant" pitchFamily="34" charset="0"/>
              </a:rPr>
              <a:t>bµn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ghÕ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t¸n</a:t>
            </a:r>
            <a:r>
              <a:rPr lang="en-US" sz="5400" b="1" dirty="0" smtClean="0">
                <a:latin typeface=".VnAvant" pitchFamily="34" charset="0"/>
              </a:rPr>
              <a:t> l¸, </a:t>
            </a:r>
            <a:r>
              <a:rPr lang="en-US" sz="5400" b="1" dirty="0" err="1" smtClean="0">
                <a:latin typeface=".VnAvant" pitchFamily="34" charset="0"/>
              </a:rPr>
              <a:t>ng¨n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c¶n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qu</a:t>
            </a:r>
            <a:r>
              <a:rPr lang="en-US" sz="5400" b="1" dirty="0" smtClean="0">
                <a:latin typeface=".VnAvant" pitchFamily="34" charset="0"/>
              </a:rPr>
              <a:t>¶ </a:t>
            </a:r>
            <a:r>
              <a:rPr lang="en-US" sz="5400" b="1" dirty="0" err="1" smtClean="0">
                <a:latin typeface=".VnAvant" pitchFamily="34" charset="0"/>
              </a:rPr>
              <a:t>nh·n</a:t>
            </a:r>
            <a:r>
              <a:rPr lang="en-US" sz="5400" b="1" dirty="0" smtClean="0">
                <a:latin typeface=".VnAvant" pitchFamily="34" charset="0"/>
              </a:rPr>
              <a:t>, b¹n </a:t>
            </a:r>
            <a:r>
              <a:rPr lang="en-US" sz="5400" b="1" dirty="0" err="1" smtClean="0">
                <a:latin typeface=".VnAvant" pitchFamily="34" charset="0"/>
              </a:rPr>
              <a:t>th©n</a:t>
            </a:r>
            <a:r>
              <a:rPr lang="en-US" sz="5400" b="1" dirty="0" smtClean="0">
                <a:latin typeface=".VnAvant" pitchFamily="34" charset="0"/>
              </a:rPr>
              <a:t>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6012" y="0"/>
            <a:ext cx="505097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Ngoµi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66948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- au </a:t>
            </a:r>
            <a:r>
              <a:rPr lang="en-US" sz="5400" b="1" dirty="0" smtClean="0">
                <a:latin typeface=".VnAvant" pitchFamily="34" charset="0"/>
              </a:rPr>
              <a:t>: ®</a:t>
            </a:r>
            <a:r>
              <a:rPr lang="en-US" sz="5400" b="1" dirty="0" err="1" smtClean="0">
                <a:latin typeface=".VnAvant" pitchFamily="34" charset="0"/>
              </a:rPr>
              <a:t>oµn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tµu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kho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b¸u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nhanh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nh¶u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c©y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cau</a:t>
            </a:r>
            <a:r>
              <a:rPr lang="en-US" sz="5400" b="1" dirty="0" smtClean="0">
                <a:latin typeface=".VnAvant" pitchFamily="34" charset="0"/>
              </a:rPr>
              <a:t>, bµ </a:t>
            </a:r>
            <a:r>
              <a:rPr lang="en-US" sz="5400" b="1" dirty="0" err="1" smtClean="0">
                <a:latin typeface=".VnAvant" pitchFamily="34" charset="0"/>
              </a:rPr>
              <a:t>ch¸u</a:t>
            </a:r>
            <a:r>
              <a:rPr lang="en-US" sz="5400" b="1" dirty="0" smtClean="0">
                <a:latin typeface=".VnAvant" pitchFamily="34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2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err="1" smtClean="0">
                <a:latin typeface=".VnAvant" pitchFamily="34" charset="0"/>
              </a:rPr>
              <a:t>ng«i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sao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nÊu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ch¸o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chµo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hái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cÊu</a:t>
            </a:r>
            <a:r>
              <a:rPr lang="en-US" sz="5400" b="1" dirty="0" smtClean="0">
                <a:latin typeface=".VnAvant" pitchFamily="34" charset="0"/>
              </a:rPr>
              <a:t> t¹o, d¹y </a:t>
            </a:r>
            <a:r>
              <a:rPr lang="en-US" sz="5400" b="1" dirty="0" err="1" smtClean="0">
                <a:latin typeface=".VnAvant" pitchFamily="34" charset="0"/>
              </a:rPr>
              <a:t>b¶o</a:t>
            </a:r>
            <a:r>
              <a:rPr lang="en-US" sz="5400" b="1" dirty="0" smtClean="0">
                <a:latin typeface=".VnAvant" pitchFamily="34" charset="0"/>
              </a:rPr>
              <a:t>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6012" y="0"/>
            <a:ext cx="505097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Ngoµi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113EF69-31B8-488E-B41B-30F28B6E803A}"/>
              </a:ext>
            </a:extLst>
          </p:cNvPr>
          <p:cNvGrpSpPr/>
          <p:nvPr/>
        </p:nvGrpSpPr>
        <p:grpSpPr>
          <a:xfrm>
            <a:off x="0" y="0"/>
            <a:ext cx="12192000" cy="6861081"/>
            <a:chOff x="1441174" y="0"/>
            <a:chExt cx="9054548" cy="6861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4B59E-ECFE-424C-95ED-58E9E0055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9" t="64789" r="-1" b="-45"/>
            <a:stretch/>
          </p:blipFill>
          <p:spPr>
            <a:xfrm>
              <a:off x="7258923" y="0"/>
              <a:ext cx="3043056" cy="398394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369640-0FBD-4773-8B39-F4A9A0BBAFA7}"/>
                </a:ext>
              </a:extLst>
            </p:cNvPr>
            <p:cNvGrpSpPr/>
            <p:nvPr/>
          </p:nvGrpSpPr>
          <p:grpSpPr>
            <a:xfrm>
              <a:off x="1441174" y="0"/>
              <a:ext cx="9054548" cy="6861081"/>
              <a:chOff x="188843" y="0"/>
              <a:chExt cx="8656983" cy="65598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EA55E9-C691-461D-B4CC-0FB12B3DB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2" t="64789" r="40624" b="-45"/>
              <a:stretch/>
            </p:blipFill>
            <p:spPr>
              <a:xfrm>
                <a:off x="288234" y="0"/>
                <a:ext cx="5277679" cy="517828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F953419-3B9F-454C-9BB5-E6954332F0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7" t="9065" r="8795" b="70738"/>
              <a:stretch/>
            </p:blipFill>
            <p:spPr>
              <a:xfrm>
                <a:off x="768146" y="3605313"/>
                <a:ext cx="8077680" cy="295451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490E02-18BA-4909-A47F-FC89466888D4}"/>
                  </a:ext>
                </a:extLst>
              </p:cNvPr>
              <p:cNvSpPr/>
              <p:nvPr/>
            </p:nvSpPr>
            <p:spPr>
              <a:xfrm>
                <a:off x="188843" y="3717235"/>
                <a:ext cx="606288" cy="844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6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530"/>
            <a:ext cx="993913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9. §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gi¶i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®è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02295"/>
            <a:ext cx="12019722" cy="23083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4800" b="1" dirty="0" smtClean="0">
                <a:solidFill>
                  <a:schemeClr val="tx1"/>
                </a:solidFill>
                <a:latin typeface=".VnTimeH" pitchFamily="34" charset="0"/>
              </a:rPr>
              <a:t>ë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líp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mÆc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¸o ®en,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xanh</a:t>
            </a:r>
            <a:endParaRPr lang="en-US" sz="4800" b="1" dirty="0" smtClean="0"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Víi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anh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phÊn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tr¾ng ®·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thµnh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th©n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1487" y="4219550"/>
            <a:ext cx="4518233" cy="7694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Lµ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c¸i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g×?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1487" y="4219550"/>
            <a:ext cx="3718560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c¸i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b¶ng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530"/>
            <a:ext cx="993913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9. §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gi¶i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®è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02295"/>
            <a:ext cx="12019722" cy="23083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Reng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…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reng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tiÕng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t«i</a:t>
            </a:r>
            <a:endParaRPr lang="en-US" sz="4800" b="1" dirty="0" smtClean="0">
              <a:solidFill>
                <a:schemeClr val="tx1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Ra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vµo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häc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t«i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thêi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b¸o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.VnAvant" pitchFamily="34" charset="0"/>
              </a:rPr>
              <a:t>ngay</a:t>
            </a:r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1487" y="4219550"/>
            <a:ext cx="4518233" cy="7694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Lµ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c¸i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g×?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9995" y="4219550"/>
            <a:ext cx="4955178" cy="10156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chu«ng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iÖn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885" y="2279982"/>
            <a:ext cx="5886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trèng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066" y="2267103"/>
            <a:ext cx="5886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tr</a:t>
            </a:r>
            <a:r>
              <a:rPr lang="en-US" sz="6000" b="1" dirty="0" err="1" smtClean="0">
                <a:latin typeface=".VnAvant" pitchFamily="34" charset="0"/>
              </a:rPr>
              <a:t>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­</a:t>
            </a:r>
            <a:r>
              <a:rPr lang="vi-VN" sz="6000" b="1" dirty="0">
                <a:solidFill>
                  <a:srgbClr val="0070C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0070C0"/>
                </a:solidFill>
                <a:latin typeface=".VnAvant" pitchFamily="34" charset="0"/>
              </a:rPr>
              <a:t>¬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607" y="3734627"/>
            <a:ext cx="517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l©u</a:t>
            </a:r>
            <a:r>
              <a:rPr lang="en-US" sz="6000" b="1" dirty="0" smtClean="0">
                <a:latin typeface=".VnAvant" pitchFamily="34" charset="0"/>
              </a:rPr>
              <a:t> l¾m </a:t>
            </a:r>
            <a:r>
              <a:rPr lang="en-US" sz="6000" b="1" dirty="0" err="1" smtClean="0">
                <a:latin typeface=".VnAvant" pitchFamily="34" charset="0"/>
              </a:rPr>
              <a:t>råi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596" y="3734625"/>
            <a:ext cx="517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 dirty="0" err="1" smtClean="0">
                <a:latin typeface=".VnAvant" pitchFamily="34" charset="0"/>
              </a:rPr>
              <a:t>©u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¨m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6000" b="1" dirty="0" err="1" smtClean="0">
                <a:latin typeface=".VnAvant" pitchFamily="34" charset="0"/>
              </a:rPr>
              <a:t>åi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295" y="868757"/>
            <a:ext cx="3722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eng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032" y="868757"/>
            <a:ext cx="194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eng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113EF69-31B8-488E-B41B-30F28B6E803A}"/>
              </a:ext>
            </a:extLst>
          </p:cNvPr>
          <p:cNvGrpSpPr/>
          <p:nvPr/>
        </p:nvGrpSpPr>
        <p:grpSpPr>
          <a:xfrm>
            <a:off x="0" y="0"/>
            <a:ext cx="12192000" cy="6861081"/>
            <a:chOff x="1441174" y="0"/>
            <a:chExt cx="9054548" cy="6861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4B59E-ECFE-424C-95ED-58E9E0055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9" t="64789" r="-1" b="-45"/>
            <a:stretch/>
          </p:blipFill>
          <p:spPr>
            <a:xfrm>
              <a:off x="7258923" y="0"/>
              <a:ext cx="3043056" cy="398394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369640-0FBD-4773-8B39-F4A9A0BBAFA7}"/>
                </a:ext>
              </a:extLst>
            </p:cNvPr>
            <p:cNvGrpSpPr/>
            <p:nvPr/>
          </p:nvGrpSpPr>
          <p:grpSpPr>
            <a:xfrm>
              <a:off x="1441174" y="0"/>
              <a:ext cx="9054548" cy="6861081"/>
              <a:chOff x="188843" y="0"/>
              <a:chExt cx="8656983" cy="65598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EA55E9-C691-461D-B4CC-0FB12B3DB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2" t="64789" r="40624" b="-45"/>
              <a:stretch/>
            </p:blipFill>
            <p:spPr>
              <a:xfrm>
                <a:off x="288234" y="0"/>
                <a:ext cx="5277679" cy="517828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F953419-3B9F-454C-9BB5-E6954332F0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7" t="9065" r="8795" b="70738"/>
              <a:stretch/>
            </p:blipFill>
            <p:spPr>
              <a:xfrm>
                <a:off x="768146" y="3605313"/>
                <a:ext cx="8077680" cy="295451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490E02-18BA-4909-A47F-FC89466888D4}"/>
                  </a:ext>
                </a:extLst>
              </p:cNvPr>
              <p:cNvSpPr/>
              <p:nvPr/>
            </p:nvSpPr>
            <p:spPr>
              <a:xfrm>
                <a:off x="188843" y="3717235"/>
                <a:ext cx="606288" cy="844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193071" y="1123405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5540" y="1175656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4772" y="1567542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99610" y="1950719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685" y="2795450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0822" y="3692433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9535" y="3727267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58243" y="5033550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8362" y="5364476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7576"/>
            <a:ext cx="12191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Ngµy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khai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tiÕng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cña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dâng</a:t>
            </a:r>
            <a:r>
              <a:rPr lang="en-US" sz="6000" b="1" dirty="0" smtClean="0">
                <a:latin typeface=".VnAvant" pitchFamily="34" charset="0"/>
              </a:rPr>
              <a:t> d¹c “</a:t>
            </a:r>
            <a:r>
              <a:rPr lang="en-US" sz="6000" b="1" dirty="0" err="1" smtClean="0">
                <a:latin typeface=".VnAvant" pitchFamily="34" charset="0"/>
              </a:rPr>
              <a:t>tïng</a:t>
            </a:r>
            <a:r>
              <a:rPr lang="en-US" sz="6000" b="1" dirty="0" smtClean="0">
                <a:latin typeface=".VnAvant" pitchFamily="34" charset="0"/>
              </a:rPr>
              <a:t>…</a:t>
            </a:r>
            <a:r>
              <a:rPr lang="en-US" sz="6000" b="1" dirty="0" err="1" smtClean="0">
                <a:latin typeface=".VnAvant" pitchFamily="34" charset="0"/>
              </a:rPr>
              <a:t>tïng</a:t>
            </a:r>
            <a:r>
              <a:rPr lang="en-US" sz="6000" b="1" dirty="0" smtClean="0">
                <a:latin typeface=".VnAvant" pitchFamily="34" charset="0"/>
              </a:rPr>
              <a:t>…</a:t>
            </a:r>
            <a:r>
              <a:rPr lang="en-US" sz="6000" b="1" dirty="0" err="1" smtClean="0">
                <a:latin typeface=".VnAvant" pitchFamily="34" charset="0"/>
              </a:rPr>
              <a:t>tïng</a:t>
            </a:r>
            <a:r>
              <a:rPr lang="en-US" sz="6000" b="1" dirty="0" smtClean="0">
                <a:latin typeface=".VnAvant" pitchFamily="34" charset="0"/>
              </a:rPr>
              <a:t>..”, </a:t>
            </a:r>
            <a:r>
              <a:rPr lang="en-US" sz="6000" b="1" dirty="0" err="1" smtClean="0">
                <a:latin typeface=".VnAvant" pitchFamily="34" charset="0"/>
              </a:rPr>
              <a:t>b¸o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hiÖu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n¨m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míi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096347" y="1410788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119361" y="4249783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184668" y="4328161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27268" y="2812869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12731" y="3039292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7576"/>
            <a:ext cx="12191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B©y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giê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thªm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anh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chu«ng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iÖn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thØnh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tho¶ng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còng</a:t>
            </a:r>
            <a:r>
              <a:rPr lang="en-US" sz="6000" b="1" dirty="0" smtClean="0">
                <a:latin typeface=".VnAvant" pitchFamily="34" charset="0"/>
              </a:rPr>
              <a:t> “</a:t>
            </a:r>
            <a:r>
              <a:rPr lang="en-US" sz="6000" b="1" dirty="0" err="1" smtClean="0">
                <a:latin typeface=".VnAvant" pitchFamily="34" charset="0"/>
              </a:rPr>
              <a:t>reng</a:t>
            </a:r>
            <a:r>
              <a:rPr lang="en-US" sz="6000" b="1" dirty="0" smtClean="0">
                <a:latin typeface=".VnAvant" pitchFamily="34" charset="0"/>
              </a:rPr>
              <a:t>… </a:t>
            </a:r>
            <a:r>
              <a:rPr lang="en-US" sz="6000" b="1" dirty="0" err="1" smtClean="0">
                <a:latin typeface=".VnAvant" pitchFamily="34" charset="0"/>
              </a:rPr>
              <a:t>reng</a:t>
            </a:r>
            <a:r>
              <a:rPr lang="en-US" sz="6000" b="1" dirty="0" smtClean="0">
                <a:latin typeface=".VnAvant" pitchFamily="34" charset="0"/>
              </a:rPr>
              <a:t>… </a:t>
            </a:r>
            <a:r>
              <a:rPr lang="en-US" sz="6000" b="1" dirty="0" err="1" smtClean="0">
                <a:latin typeface=".VnAvant" pitchFamily="34" charset="0"/>
              </a:rPr>
              <a:t>reng</a:t>
            </a:r>
            <a:r>
              <a:rPr lang="en-US" sz="6000" b="1" dirty="0" smtClean="0">
                <a:latin typeface=".VnAvant" pitchFamily="34" charset="0"/>
              </a:rPr>
              <a:t>” </a:t>
            </a:r>
            <a:r>
              <a:rPr lang="en-US" sz="6000" b="1" dirty="0" err="1" smtClean="0">
                <a:latin typeface=".VnAvant" pitchFamily="34" charset="0"/>
              </a:rPr>
              <a:t>b¸o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giê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178628" y="1532709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570721" y="4153989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36028" y="4232367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24296" y="2873829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66560" y="2778035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7576"/>
            <a:ext cx="12191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6000" b="1" dirty="0" err="1" smtClean="0">
                <a:latin typeface=".VnAvant" pitchFamily="34" charset="0"/>
              </a:rPr>
              <a:t>Nh­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vÉn</a:t>
            </a:r>
            <a:r>
              <a:rPr lang="en-US" sz="6000" b="1" dirty="0" smtClean="0">
                <a:latin typeface=".VnAvant" pitchFamily="34" charset="0"/>
              </a:rPr>
              <a:t> lµ </a:t>
            </a:r>
            <a:r>
              <a:rPr lang="en-US" sz="6000" b="1" dirty="0" err="1" smtClean="0">
                <a:latin typeface=".VnAvant" pitchFamily="34" charset="0"/>
              </a:rPr>
              <a:t>ng­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êi</a:t>
            </a:r>
            <a:r>
              <a:rPr lang="en-US" sz="6000" b="1" dirty="0" smtClean="0">
                <a:latin typeface=".VnAvant" pitchFamily="34" charset="0"/>
              </a:rPr>
              <a:t> b¹n </a:t>
            </a:r>
            <a:r>
              <a:rPr lang="en-US" sz="6000" b="1" dirty="0" err="1" smtClean="0">
                <a:latin typeface=".VnAvant" pitchFamily="34" charset="0"/>
              </a:rPr>
              <a:t>th©n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thiÕt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cña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c¸c</a:t>
            </a:r>
            <a:r>
              <a:rPr lang="en-US" sz="6000" b="1" dirty="0" smtClean="0">
                <a:latin typeface=".VnAvant" pitchFamily="34" charset="0"/>
              </a:rPr>
              <a:t> c« </a:t>
            </a:r>
            <a:r>
              <a:rPr lang="en-US" sz="6000" b="1" dirty="0" err="1" smtClean="0">
                <a:latin typeface=".VnAvant" pitchFamily="34" charset="0"/>
              </a:rPr>
              <a:t>cËu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trß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479073" y="1550126"/>
            <a:ext cx="195944" cy="1193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84069" y="4249783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49376" y="4328161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93130" y="1515292"/>
            <a:ext cx="195944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77044" y="2952584"/>
            <a:ext cx="146959" cy="10893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0113EF69-31B8-488E-B41B-30F28B6E803A}"/>
              </a:ext>
            </a:extLst>
          </p:cNvPr>
          <p:cNvGrpSpPr/>
          <p:nvPr/>
        </p:nvGrpSpPr>
        <p:grpSpPr>
          <a:xfrm>
            <a:off x="0" y="0"/>
            <a:ext cx="12192000" cy="6861081"/>
            <a:chOff x="1441174" y="0"/>
            <a:chExt cx="9054548" cy="6861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4B59E-ECFE-424C-95ED-58E9E0055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9" t="64789" r="-1" b="-45"/>
            <a:stretch/>
          </p:blipFill>
          <p:spPr>
            <a:xfrm>
              <a:off x="7258923" y="0"/>
              <a:ext cx="3043056" cy="3983941"/>
            </a:xfrm>
            <a:prstGeom prst="rect">
              <a:avLst/>
            </a:prstGeom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3369640-0FBD-4773-8B39-F4A9A0BBAFA7}"/>
                </a:ext>
              </a:extLst>
            </p:cNvPr>
            <p:cNvGrpSpPr/>
            <p:nvPr/>
          </p:nvGrpSpPr>
          <p:grpSpPr>
            <a:xfrm>
              <a:off x="1441174" y="0"/>
              <a:ext cx="9054548" cy="6861081"/>
              <a:chOff x="188843" y="0"/>
              <a:chExt cx="8656983" cy="65598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EA55E9-C691-461D-B4CC-0FB12B3DB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2" t="64789" r="40624" b="-45"/>
              <a:stretch/>
            </p:blipFill>
            <p:spPr>
              <a:xfrm>
                <a:off x="288234" y="0"/>
                <a:ext cx="5277679" cy="5178287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F953419-3B9F-454C-9BB5-E6954332F0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7" t="9065" r="8795" b="70738"/>
              <a:stretch/>
            </p:blipFill>
            <p:spPr>
              <a:xfrm>
                <a:off x="768146" y="3605313"/>
                <a:ext cx="8077680" cy="295451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490E02-18BA-4909-A47F-FC89466888D4}"/>
                  </a:ext>
                </a:extLst>
              </p:cNvPr>
              <p:cNvSpPr/>
              <p:nvPr/>
            </p:nvSpPr>
            <p:spPr>
              <a:xfrm>
                <a:off x="188843" y="3717235"/>
                <a:ext cx="606288" cy="844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193071" y="1123405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5540" y="1175656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4772" y="1567542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99610" y="1950719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685" y="2795450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0822" y="3692433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9535" y="3727267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58243" y="5033550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8362" y="5364476"/>
            <a:ext cx="55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617</Words>
  <Application>Microsoft Office PowerPoint</Application>
  <PresentationFormat>Widescreen</PresentationFormat>
  <Paragraphs>87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.VnAvant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22</cp:revision>
  <dcterms:created xsi:type="dcterms:W3CDTF">2020-08-23T04:44:25Z</dcterms:created>
  <dcterms:modified xsi:type="dcterms:W3CDTF">2024-02-27T14:57:54Z</dcterms:modified>
</cp:coreProperties>
</file>