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84" r:id="rId5"/>
    <p:sldId id="269" r:id="rId6"/>
    <p:sldId id="271" r:id="rId7"/>
    <p:sldId id="272" r:id="rId8"/>
    <p:sldId id="273" r:id="rId9"/>
    <p:sldId id="257" r:id="rId10"/>
    <p:sldId id="262" r:id="rId11"/>
    <p:sldId id="264" r:id="rId12"/>
    <p:sldId id="260" r:id="rId13"/>
    <p:sldId id="274" r:id="rId14"/>
    <p:sldId id="275" r:id="rId15"/>
    <p:sldId id="276" r:id="rId16"/>
    <p:sldId id="285" r:id="rId17"/>
    <p:sldId id="277" r:id="rId18"/>
    <p:sldId id="286" r:id="rId19"/>
    <p:sldId id="261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BE29-6C46-4A29-B684-455D155C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09441-119F-493E-B0C5-37D17A030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78D9-5927-4E9C-BE55-CCD40CF9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7EF1-4161-43FA-A51A-30680EF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AFE3-9510-4943-AFCD-F39FEF4B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CD5E-668E-4A14-8E01-49A97B2D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0348-030E-42BD-AAE8-C6D001797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4D8F-9A8E-481F-9FA8-54EE85E6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B7C0-46AF-4749-9DFB-BEEE7B3A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2002-6F42-473A-BDAB-0AB765BE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F2C1B-294B-4FC5-9A95-A62297E74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F8166-66B1-4490-B96F-B5A8A5BEC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1563-0A2E-417A-B41A-BD5553C4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EA49-00E9-43B9-99AA-B5545B79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8398-C869-4761-9F13-0737E21A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85E3-D9F9-4175-A1EE-675897CB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8F49-EEA0-491C-A311-FDEE9E15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E601-C7CB-4D34-BE63-FE52F415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4D67-4E8A-4884-9D71-7C82AD47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0AC7-8ED4-472C-B0F0-E619E0AF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AB96-B431-423A-905C-244F178C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8A80E-70A5-4F4C-98B1-7F8519D9C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057C2-A7F8-4AFA-804C-7587A4E7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4EFA-A685-4A61-BD2C-5CC9A9CB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3AE3-DE56-467B-8F71-6E9D6281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499C-9F5F-4FB2-AF64-3F73240B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EEF9C-6FE9-4DB2-BF94-BAEB45907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4D989-9ABA-46A1-90A2-4FACBEAF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A5D72-883D-45C0-B1C8-32924DF6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40A14-104C-49C3-92FA-6DD6620C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9BF3C-E8A7-4234-BC55-0C1FB2AA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20FE-0026-45DD-917C-4CF71AD6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3A36A-40E4-485F-A751-55E3F90A2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90C00-522C-40AF-92B6-157801DDE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EC69E-1D05-4A54-9E44-847DCAB61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B6D0B-A2B8-4C3C-A014-0F6FDA323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B4B9A-AD1B-4242-A18C-69A66745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685CF-6335-432F-BE1D-F208FB1B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7F2C9-4BB2-4863-9852-1012B6C2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6086-297F-4F79-BEB8-A5F99A37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D841C-5943-47AA-8F00-5CE3EFF3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018B7-C2B9-42B3-BB67-967F724C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C8436-2495-47BA-A2D4-A63CCE04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C472F-A89A-403C-B925-B38B0078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D652-0FBA-4B61-A6C3-5C44F715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2DC9-480F-47CC-BA31-7B1DEE13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9E18-0C18-485B-B0F9-857171F9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B4B2-BCB9-45D9-87C8-6CEB8785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F0157-3885-479D-B9D5-D091E56A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55633-B53B-4AB0-9E2C-330D4B12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81778-02D4-426D-9FD2-C7C34453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11256-C088-4A4C-9709-7D0019E7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9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ECF2-02F4-42A3-A0BC-B83933F1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115B9-2E24-4FAD-A28A-50C2FDFC1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FBFBD-24B6-4C38-BF0F-24319990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A2EEA-0734-471F-8E4A-76281703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8291-EEC6-4C32-A4B8-A3559C1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F639D-5220-4E9F-B718-366D6E96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6BAA1-7D30-4B75-BEDA-7C5F456C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D44B-0C59-4EDF-BF12-A825D7857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F5712-5663-49B0-84CE-A2E140380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8674-23CF-4698-9468-21DFF1C1D163}" type="datetimeFigureOut">
              <a:rPr lang="en-US" smtClean="0"/>
              <a:pPr/>
              <a:t>25/2/2024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C3AB-342A-4F0A-AEC5-2E4628FF0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138DF-B6F5-4422-B45D-A85A2FDCF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C671-B41D-49E7-8CCB-AA2EE46BC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52BA8-FC7F-4731-A1FA-7BEF43BC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7"/>
          <a:stretch/>
        </p:blipFill>
        <p:spPr>
          <a:xfrm>
            <a:off x="94129" y="295835"/>
            <a:ext cx="12192000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54AFB-C364-48C6-AAAE-2B31F19F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62115" r="57594" b="6296"/>
          <a:stretch/>
        </p:blipFill>
        <p:spPr>
          <a:xfrm>
            <a:off x="6273800" y="1028700"/>
            <a:ext cx="3480123" cy="5664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699A2A-2021-49CC-A1A1-F2122E1CE13F}"/>
              </a:ext>
            </a:extLst>
          </p:cNvPr>
          <p:cNvGrpSpPr/>
          <p:nvPr/>
        </p:nvGrpSpPr>
        <p:grpSpPr>
          <a:xfrm>
            <a:off x="380999" y="0"/>
            <a:ext cx="5435601" cy="6362700"/>
            <a:chOff x="380999" y="0"/>
            <a:chExt cx="5435601" cy="636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899BA9-B5CF-45BC-885A-09C57E04E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6" t="28451" r="49660" b="38019"/>
            <a:stretch/>
          </p:blipFill>
          <p:spPr>
            <a:xfrm>
              <a:off x="380999" y="0"/>
              <a:ext cx="5435601" cy="63627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1558C1-F37F-4E00-829A-4AE2636785A5}"/>
                </a:ext>
              </a:extLst>
            </p:cNvPr>
            <p:cNvSpPr/>
            <p:nvPr/>
          </p:nvSpPr>
          <p:spPr>
            <a:xfrm>
              <a:off x="4254500" y="1621355"/>
              <a:ext cx="1562100" cy="4195245"/>
            </a:xfrm>
            <a:prstGeom prst="rect">
              <a:avLst/>
            </a:prstGeom>
            <a:solidFill>
              <a:srgbClr val="FFF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7A131-2649-4988-BC38-48315F76EEAD}"/>
                </a:ext>
              </a:extLst>
            </p:cNvPr>
            <p:cNvSpPr/>
            <p:nvPr/>
          </p:nvSpPr>
          <p:spPr>
            <a:xfrm>
              <a:off x="4711700" y="5816600"/>
              <a:ext cx="1104900" cy="546100"/>
            </a:xfrm>
            <a:prstGeom prst="rect">
              <a:avLst/>
            </a:prstGeom>
            <a:solidFill>
              <a:srgbClr val="FFF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AD1BFFC-80ED-4336-9F2B-3562E673AB0D}"/>
              </a:ext>
            </a:extLst>
          </p:cNvPr>
          <p:cNvSpPr/>
          <p:nvPr/>
        </p:nvSpPr>
        <p:spPr>
          <a:xfrm>
            <a:off x="3098799" y="1905000"/>
            <a:ext cx="762000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8B9970-1157-47F8-AD19-5E2811AD07EA}"/>
              </a:ext>
            </a:extLst>
          </p:cNvPr>
          <p:cNvSpPr/>
          <p:nvPr/>
        </p:nvSpPr>
        <p:spPr>
          <a:xfrm>
            <a:off x="2717799" y="2508250"/>
            <a:ext cx="762000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4B341-0F7F-44E3-8FAC-D31283F72F0D}"/>
              </a:ext>
            </a:extLst>
          </p:cNvPr>
          <p:cNvSpPr/>
          <p:nvPr/>
        </p:nvSpPr>
        <p:spPr>
          <a:xfrm>
            <a:off x="3454400" y="4540250"/>
            <a:ext cx="762000" cy="673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BFA90C-5429-4D82-BEAE-1315F5C78452}"/>
              </a:ext>
            </a:extLst>
          </p:cNvPr>
          <p:cNvSpPr/>
          <p:nvPr/>
        </p:nvSpPr>
        <p:spPr>
          <a:xfrm>
            <a:off x="3340100" y="5213350"/>
            <a:ext cx="762000" cy="673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FCB6ED-0508-4DD8-9F59-EC5F7F31CEE5}"/>
              </a:ext>
            </a:extLst>
          </p:cNvPr>
          <p:cNvSpPr/>
          <p:nvPr/>
        </p:nvSpPr>
        <p:spPr>
          <a:xfrm>
            <a:off x="3663950" y="5781675"/>
            <a:ext cx="1143000" cy="673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18FEDD-AEFD-4B27-864C-92251CCD154D}"/>
              </a:ext>
            </a:extLst>
          </p:cNvPr>
          <p:cNvSpPr/>
          <p:nvPr/>
        </p:nvSpPr>
        <p:spPr>
          <a:xfrm>
            <a:off x="8445498" y="1231900"/>
            <a:ext cx="1142999" cy="6731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3B1E65-3299-4B06-B6CB-539A835F1813}"/>
              </a:ext>
            </a:extLst>
          </p:cNvPr>
          <p:cNvSpPr/>
          <p:nvPr/>
        </p:nvSpPr>
        <p:spPr>
          <a:xfrm>
            <a:off x="8254998" y="4279901"/>
            <a:ext cx="1142999" cy="6731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BC722D-DD56-4C2A-9A10-9C91C30B3CD2}"/>
              </a:ext>
            </a:extLst>
          </p:cNvPr>
          <p:cNvSpPr/>
          <p:nvPr/>
        </p:nvSpPr>
        <p:spPr>
          <a:xfrm>
            <a:off x="8178799" y="4921251"/>
            <a:ext cx="1142998" cy="6731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BFA90C-5429-4D82-BEAE-1315F5C78452}"/>
              </a:ext>
            </a:extLst>
          </p:cNvPr>
          <p:cNvSpPr/>
          <p:nvPr/>
        </p:nvSpPr>
        <p:spPr>
          <a:xfrm>
            <a:off x="7951272" y="3718976"/>
            <a:ext cx="664695" cy="5829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350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gi</a:t>
            </a:r>
            <a:r>
              <a:rPr lang="en-US" sz="6000" b="1" dirty="0" smtClean="0">
                <a:latin typeface=".VnAvant" pitchFamily="34" charset="0"/>
              </a:rPr>
              <a:t>µ    -   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8496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    -    </a:t>
            </a:r>
            <a:r>
              <a:rPr lang="en-US" sz="6000" b="1" dirty="0" err="1" smtClean="0">
                <a:latin typeface=".VnAvant" pitchFamily="34" charset="0"/>
              </a:rPr>
              <a:t>mai</a:t>
            </a:r>
            <a:r>
              <a:rPr lang="en-US" sz="6000" b="1" dirty="0" smtClean="0">
                <a:latin typeface=".VnAvant" pitchFamily="34" charset="0"/>
              </a:rPr>
              <a:t>    -     l¹i   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9545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n¾ng    -    v¾ng   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0144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bõng</a:t>
            </a:r>
            <a:r>
              <a:rPr lang="en-US" sz="6000" b="1" dirty="0" smtClean="0">
                <a:latin typeface=".VnAvant" pitchFamily="34" charset="0"/>
              </a:rPr>
              <a:t>    -    </a:t>
            </a:r>
            <a:r>
              <a:rPr lang="en-US" sz="6000" b="1" dirty="0" err="1" smtClean="0">
                <a:latin typeface=".VnAvant" pitchFamily="34" charset="0"/>
              </a:rPr>
              <a:t>mõng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44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1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869" y="0"/>
            <a:ext cx="2732216" cy="3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44" y="403726"/>
            <a:ext cx="2048419" cy="169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44" y="2177416"/>
            <a:ext cx="2496911" cy="16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580" y="360454"/>
            <a:ext cx="2415767" cy="17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0315" y="2187622"/>
            <a:ext cx="2285456" cy="16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82789" y="0"/>
            <a:ext cx="620921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a. </a:t>
            </a:r>
            <a:r>
              <a:rPr lang="en-US" sz="6000" b="1" dirty="0" err="1" smtClean="0">
                <a:latin typeface=".VnAvant" pitchFamily="34" charset="0"/>
              </a:rPr>
              <a:t>Trong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khæ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¬ ®</a:t>
            </a:r>
            <a:r>
              <a:rPr lang="en-US" sz="6000" b="1" dirty="0" err="1" smtClean="0">
                <a:latin typeface=".VnAvant" pitchFamily="34" charset="0"/>
              </a:rPr>
              <a:t>Çu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nh­</a:t>
            </a:r>
            <a:r>
              <a:rPr lang="vi-VN" sz="6600" b="1" dirty="0">
                <a:latin typeface=".VnAvant" pitchFamily="34" charset="0"/>
              </a:rPr>
              <a:t>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302020"/>
            <a:ext cx="12078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bµng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trång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®·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l©u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n¨m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nh­</a:t>
            </a:r>
            <a:r>
              <a:rPr lang="vi-VN" sz="6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vÉn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tèt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8163" y="1105047"/>
            <a:ext cx="1431266" cy="9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8528" y="1557892"/>
            <a:ext cx="1431266" cy="9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2402" y="1984612"/>
            <a:ext cx="1910238" cy="96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869" y="0"/>
            <a:ext cx="2732216" cy="3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44" y="403726"/>
            <a:ext cx="2048419" cy="169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44" y="2177416"/>
            <a:ext cx="2496911" cy="16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580" y="360454"/>
            <a:ext cx="2415767" cy="17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0315" y="2187622"/>
            <a:ext cx="2285456" cy="16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179820" y="2429692"/>
            <a:ext cx="1962489" cy="164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21829" y="792494"/>
            <a:ext cx="6270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b.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ghÐ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cöa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líp</a:t>
            </a:r>
            <a:r>
              <a:rPr lang="en-US" sz="6000" b="1" dirty="0" smtClean="0">
                <a:latin typeface=".VnAvant" pitchFamily="34" charset="0"/>
              </a:rPr>
              <a:t> ®Ó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g×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211" y="4249811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bµng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ghÐ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cöa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líp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nghe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c«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gi¸o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gi¶ng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7237" y="2882537"/>
            <a:ext cx="1962489" cy="164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869" y="0"/>
            <a:ext cx="2732216" cy="3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44" y="403726"/>
            <a:ext cx="2048419" cy="169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44" y="2177416"/>
            <a:ext cx="2496911" cy="16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580" y="360454"/>
            <a:ext cx="2415767" cy="17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0315" y="2187622"/>
            <a:ext cx="2285456" cy="16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192986" y="2499360"/>
            <a:ext cx="1422557" cy="77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6860" y="2934789"/>
            <a:ext cx="1962489" cy="164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69347" y="853453"/>
            <a:ext cx="6722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c. </a:t>
            </a:r>
            <a:r>
              <a:rPr lang="en-US" sz="6000" b="1" dirty="0" err="1" smtClean="0">
                <a:latin typeface=".VnAvant" pitchFamily="34" charset="0"/>
              </a:rPr>
              <a:t>Thø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líp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nh­</a:t>
            </a:r>
            <a:r>
              <a:rPr lang="vi-VN" sz="6600" b="1" dirty="0">
                <a:latin typeface=".VnAvant" pitchFamily="34" charset="0"/>
              </a:rPr>
              <a:t>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171432"/>
            <a:ext cx="12078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Thø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líp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t­</a:t>
            </a:r>
            <a:r>
              <a:rPr lang="vi-VN" sz="6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bõng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nhén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nhÞp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5864" y="484171"/>
            <a:ext cx="11946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- </a:t>
            </a:r>
            <a:r>
              <a:rPr lang="en-US" sz="4800" b="1" dirty="0" err="1" smtClean="0">
                <a:latin typeface=".VnAvant" pitchFamily="34" charset="0"/>
              </a:rPr>
              <a:t>Khi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líp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häc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trë</a:t>
            </a:r>
            <a:r>
              <a:rPr lang="en-US" sz="4800" b="1" dirty="0" smtClean="0">
                <a:latin typeface=".VnAvant" pitchFamily="34" charset="0"/>
              </a:rPr>
              <a:t> l¹i </a:t>
            </a:r>
            <a:r>
              <a:rPr lang="en-US" sz="4800" b="1" dirty="0" err="1" smtClean="0">
                <a:latin typeface=".VnAvant" pitchFamily="34" charset="0"/>
              </a:rPr>
              <a:t>nhén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nhÞp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t­</a:t>
            </a:r>
            <a:r>
              <a:rPr lang="en-US" sz="5400" b="1" dirty="0" err="1" smtClean="0">
                <a:latin typeface=".VnAvant" pitchFamily="34" charset="0"/>
              </a:rPr>
              <a:t>ư</a:t>
            </a:r>
            <a:r>
              <a:rPr lang="en-US" sz="4800" b="1" dirty="0" err="1" smtClean="0">
                <a:latin typeface=".VnAvant" pitchFamily="34" charset="0"/>
              </a:rPr>
              <a:t>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</a:t>
            </a:r>
            <a:r>
              <a:rPr lang="en-US" sz="4800" b="1" dirty="0" smtClean="0">
                <a:latin typeface=".VnAvant" pitchFamily="34" charset="0"/>
              </a:rPr>
              <a:t>× </a:t>
            </a:r>
            <a:r>
              <a:rPr lang="en-US" sz="4800" b="1" dirty="0" err="1" smtClean="0">
                <a:latin typeface=".VnAvant" pitchFamily="34" charset="0"/>
              </a:rPr>
              <a:t>t¸n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thÕ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nµo</a:t>
            </a:r>
            <a:r>
              <a:rPr lang="en-US" sz="4800" b="1" dirty="0" smtClean="0">
                <a:latin typeface=".VnAvant" pitchFamily="34" charset="0"/>
              </a:rPr>
              <a:t>?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864" y="2544791"/>
            <a:ext cx="11946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líp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trë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l¹i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nhén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nhÞp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t­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bõng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×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t¸n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bµng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mõng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ãn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b¹n.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864" y="272237"/>
            <a:ext cx="1194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5. </a:t>
            </a:r>
            <a:r>
              <a:rPr lang="en-US" sz="4800" b="1" dirty="0" err="1" smtClean="0">
                <a:latin typeface=".VnAvant" pitchFamily="34" charset="0"/>
              </a:rPr>
              <a:t>Häc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thuéc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lßng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hai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khæ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</a:t>
            </a:r>
            <a:r>
              <a:rPr lang="en-US" sz="4800" b="1" dirty="0" smtClean="0">
                <a:latin typeface=".VnAvant" pitchFamily="34" charset="0"/>
              </a:rPr>
              <a:t>¬ ®</a:t>
            </a:r>
            <a:r>
              <a:rPr lang="en-US" sz="4800" b="1" dirty="0" err="1" smtClean="0">
                <a:latin typeface=".VnAvant" pitchFamily="34" charset="0"/>
              </a:rPr>
              <a:t>Çu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44" y="1560174"/>
            <a:ext cx="4513339" cy="37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932" y="1560174"/>
            <a:ext cx="5244793" cy="353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4329" y="1560174"/>
            <a:ext cx="2951297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5857" y="2588716"/>
            <a:ext cx="3220664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0327" y="3550078"/>
            <a:ext cx="3220664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1482" y="4461500"/>
            <a:ext cx="3220664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6788" y="1579373"/>
            <a:ext cx="3220664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37811" y="2480326"/>
            <a:ext cx="3220664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5996" y="3459015"/>
            <a:ext cx="3220664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44413" y="4413930"/>
            <a:ext cx="3627634" cy="672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64" y="272237"/>
            <a:ext cx="1194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5. </a:t>
            </a:r>
            <a:r>
              <a:rPr lang="en-US" sz="4800" b="1" dirty="0" err="1" smtClean="0">
                <a:latin typeface=".VnAvant" pitchFamily="34" charset="0"/>
              </a:rPr>
              <a:t>Häc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thuéc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lßng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hai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khæ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</a:t>
            </a:r>
            <a:r>
              <a:rPr lang="en-US" sz="4800" b="1" dirty="0" smtClean="0">
                <a:latin typeface=".VnAvant" pitchFamily="34" charset="0"/>
              </a:rPr>
              <a:t>¬ ®</a:t>
            </a:r>
            <a:r>
              <a:rPr lang="en-US" sz="4800" b="1" dirty="0" err="1" smtClean="0">
                <a:latin typeface=".VnAvant" pitchFamily="34" charset="0"/>
              </a:rPr>
              <a:t>Çu</a:t>
            </a:r>
            <a:endParaRPr lang="en-US" sz="4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84B85-37A3-4267-AF1B-238A50729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45899" r="9778" b="13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99BA9-B5CF-45BC-885A-09C57E04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6800" r="37690" b="72305"/>
          <a:stretch/>
        </p:blipFill>
        <p:spPr>
          <a:xfrm>
            <a:off x="0" y="0"/>
            <a:ext cx="6939400" cy="37446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058F44-8C5D-41E3-B497-9A4C8A443F01}"/>
              </a:ext>
            </a:extLst>
          </p:cNvPr>
          <p:cNvGrpSpPr/>
          <p:nvPr/>
        </p:nvGrpSpPr>
        <p:grpSpPr>
          <a:xfrm>
            <a:off x="6935818" y="-101600"/>
            <a:ext cx="4938682" cy="6959600"/>
            <a:chOff x="6935818" y="-101600"/>
            <a:chExt cx="4938682" cy="6959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E5B3B9-8595-4988-A511-A920BAB7EC21}"/>
                </a:ext>
              </a:extLst>
            </p:cNvPr>
            <p:cNvGrpSpPr/>
            <p:nvPr/>
          </p:nvGrpSpPr>
          <p:grpSpPr>
            <a:xfrm>
              <a:off x="6935818" y="8455"/>
              <a:ext cx="4241800" cy="6849545"/>
              <a:chOff x="7950200" y="8455"/>
              <a:chExt cx="4241800" cy="684954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CEFD11F-65F4-468F-A5D0-F6C14CCC50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5" t="24171" r="157" b="8731"/>
              <a:stretch/>
            </p:blipFill>
            <p:spPr>
              <a:xfrm>
                <a:off x="7950200" y="8455"/>
                <a:ext cx="4241800" cy="684954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89F99B-B30F-46A8-B138-454FA3C8EFDD}"/>
                  </a:ext>
                </a:extLst>
              </p:cNvPr>
              <p:cNvSpPr/>
              <p:nvPr/>
            </p:nvSpPr>
            <p:spPr>
              <a:xfrm>
                <a:off x="7950200" y="8455"/>
                <a:ext cx="1028700" cy="1058345"/>
              </a:xfrm>
              <a:prstGeom prst="rect">
                <a:avLst/>
              </a:prstGeom>
              <a:solidFill>
                <a:srgbClr val="FFF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3DB8CD-D246-4175-B7F3-98E524B23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8" r="89727" b="11818"/>
            <a:stretch/>
          </p:blipFill>
          <p:spPr>
            <a:xfrm>
              <a:off x="11177618" y="-101600"/>
              <a:ext cx="696882" cy="6660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8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0" y="2525485"/>
            <a:ext cx="3866606" cy="234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s©n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bãng</a:t>
            </a:r>
            <a:endParaRPr lang="en-US" sz="6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00" y="0"/>
            <a:ext cx="12086000" cy="681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572000" y="2525485"/>
            <a:ext cx="3866606" cy="234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Líp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häc</a:t>
            </a:r>
            <a:endParaRPr lang="en-US" sz="6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9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572000" y="2525485"/>
            <a:ext cx="3866606" cy="234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BÓ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b¬i</a:t>
            </a:r>
            <a:endParaRPr lang="en-US" sz="6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110446" y="1689462"/>
            <a:ext cx="3866606" cy="234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Phßng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tin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häc</a:t>
            </a:r>
            <a:endParaRPr lang="en-US" sz="6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110446" y="1689461"/>
            <a:ext cx="3866606" cy="3300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Phßng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häc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vÏ</a:t>
            </a:r>
            <a:endParaRPr lang="en-US" sz="6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572000" y="2525485"/>
            <a:ext cx="3866606" cy="2342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V­</a:t>
            </a:r>
            <a:r>
              <a:rPr lang="vi-VN" sz="6000" b="1" dirty="0">
                <a:solidFill>
                  <a:schemeClr val="bg1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ên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tr</a:t>
            </a:r>
            <a:r>
              <a:rPr lang="vi-VN" sz="6000" b="1" dirty="0">
                <a:solidFill>
                  <a:schemeClr val="bg1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êng</a:t>
            </a:r>
            <a:endParaRPr lang="en-US" sz="6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639" y="0"/>
            <a:ext cx="977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339546" y="2751437"/>
            <a:ext cx="6425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339546" y="3525795"/>
            <a:ext cx="2034746" cy="82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6919" y="6765235"/>
            <a:ext cx="1672281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77083" y="4939106"/>
            <a:ext cx="1968844" cy="8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854" y="671237"/>
            <a:ext cx="5512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T¸n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l¸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xoÌ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ra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26" name="AutoShape 2" descr="https://vanmau.edu.vn/wp-content/uploads/2014/01/3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vanmau.edu.vn/wp-content/uploads/2014/01/3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ả một cây ở sân trường của em - Văn mẫu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Tả một cây ở sân trường của em - Văn mẫu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9854" y="2126550"/>
            <a:ext cx="6967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Nh­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xanh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m­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ít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639" y="0"/>
            <a:ext cx="977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124" y="647023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746" y="3859780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1178" y="539932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2940" y="3522029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193178" y="754114"/>
            <a:ext cx="143691" cy="6007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00846" y="1511760"/>
            <a:ext cx="143691" cy="6007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7623" y="2243280"/>
            <a:ext cx="143691" cy="6007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27216" y="3027051"/>
            <a:ext cx="143691" cy="6007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338"/>
            <a:ext cx="50248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t¸n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l¸</a:t>
            </a:r>
            <a:r>
              <a:rPr lang="en-US" sz="5400" b="1" dirty="0" smtClean="0">
                <a:latin typeface=".VnAvant" pitchFamily="34" charset="0"/>
              </a:rPr>
              <a:t> : </a:t>
            </a:r>
            <a:r>
              <a:rPr lang="en-US" sz="5400" b="1" dirty="0" smtClean="0">
                <a:latin typeface=".VnAvant" pitchFamily="34" charset="0"/>
              </a:rPr>
              <a:t>l¸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t¹o </a:t>
            </a:r>
            <a:r>
              <a:rPr lang="en-US" sz="5400" b="1" dirty="0" err="1" smtClean="0">
                <a:latin typeface=".VnAvant" pitchFamily="34" charset="0"/>
              </a:rPr>
              <a:t>thµnh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h×nh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t¸n</a:t>
            </a:r>
            <a:r>
              <a:rPr lang="en-US" sz="5400" b="1" dirty="0" smtClean="0">
                <a:latin typeface=".VnAvant" pitchFamily="34" charset="0"/>
              </a:rPr>
              <a:t>.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26" name="AutoShape 2" descr="https://vanmau.edu.vn/wp-content/uploads/2014/01/3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vanmau.edu.vn/wp-content/uploads/2014/01/3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ả một cây ở sân trường của em - Văn mẫu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Tả một cây ở sân trường của em - Văn mẫu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oa Bàng Nở Vào Mùa Nào ? Tháng Mấy? Vẻ Đẹp Mùa Hoa Ban Đỏ,Trắ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840" y="0"/>
            <a:ext cx="737616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047504"/>
            <a:ext cx="49772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ít</a:t>
            </a:r>
            <a:r>
              <a:rPr lang="en-US" sz="5400" b="1" dirty="0" smtClean="0">
                <a:latin typeface=".VnAvant" pitchFamily="34" charset="0"/>
              </a:rPr>
              <a:t> :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xanh</a:t>
            </a:r>
            <a:r>
              <a:rPr lang="en-US" sz="5400" b="1" dirty="0" smtClean="0">
                <a:latin typeface=".VnAvant" pitchFamily="34" charset="0"/>
              </a:rPr>
              <a:t> vµ </a:t>
            </a:r>
            <a:r>
              <a:rPr lang="en-US" sz="5400" b="1" dirty="0" err="1" smtClean="0">
                <a:latin typeface=".VnAvant" pitchFamily="34" charset="0"/>
              </a:rPr>
              <a:t>tr«ng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thÝch</a:t>
            </a:r>
            <a:r>
              <a:rPr lang="en-US" sz="5400" b="1" dirty="0" smtClean="0">
                <a:latin typeface=".VnAvant" pitchFamily="34" charset="0"/>
              </a:rPr>
              <a:t> m¾t.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vanmau.edu.vn/wp-content/uploads/2014/01/3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vanmau.edu.vn/wp-content/uploads/2014/01/3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ả một cây ở sân trường của em - Văn mẫu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Tả một cây ở sân trường của em - Văn mẫu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575" y="403028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vi-VN" sz="68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bõng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</a:t>
            </a:r>
            <a:r>
              <a:rPr lang="en-US" sz="6000" b="1" dirty="0" err="1" smtClean="0">
                <a:latin typeface=".VnAvant" pitchFamily="34" charset="0"/>
              </a:rPr>
              <a:t>nhén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nhÞp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vÎ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892" y="0"/>
            <a:ext cx="502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592" y="612732"/>
            <a:ext cx="3450499" cy="285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820" y="3666581"/>
            <a:ext cx="4438923" cy="28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4985" y="682671"/>
            <a:ext cx="3800066" cy="27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0098" y="3607119"/>
            <a:ext cx="3861708" cy="28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23341" y="411891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254" y="3485311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9852" y="609601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8700" y="3478486"/>
            <a:ext cx="55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84B85-37A3-4267-AF1B-238A50729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9664" r="7586" b="74410"/>
          <a:stretch/>
        </p:blipFill>
        <p:spPr>
          <a:xfrm>
            <a:off x="0" y="0"/>
            <a:ext cx="12192000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248</Words>
  <Application>Microsoft Office PowerPoint</Application>
  <PresentationFormat>Widescreen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17</cp:revision>
  <dcterms:created xsi:type="dcterms:W3CDTF">2020-08-23T04:33:40Z</dcterms:created>
  <dcterms:modified xsi:type="dcterms:W3CDTF">2024-02-25T10:22:56Z</dcterms:modified>
</cp:coreProperties>
</file>