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3" r:id="rId6"/>
    <p:sldId id="270" r:id="rId7"/>
    <p:sldId id="272" r:id="rId8"/>
    <p:sldId id="257" r:id="rId9"/>
    <p:sldId id="261" r:id="rId10"/>
    <p:sldId id="264" r:id="rId11"/>
    <p:sldId id="262" r:id="rId12"/>
    <p:sldId id="273" r:id="rId13"/>
    <p:sldId id="274" r:id="rId14"/>
    <p:sldId id="275" r:id="rId15"/>
    <p:sldId id="267" r:id="rId16"/>
    <p:sldId id="277" r:id="rId17"/>
    <p:sldId id="260" r:id="rId18"/>
    <p:sldId id="276" r:id="rId1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7" autoAdjust="0"/>
    <p:restoredTop sz="94660"/>
  </p:normalViewPr>
  <p:slideViewPr>
    <p:cSldViewPr snapToGrid="0">
      <p:cViewPr varScale="1">
        <p:scale>
          <a:sx n="97" d="100"/>
          <a:sy n="97" d="100"/>
        </p:scale>
        <p:origin x="56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732A-707B-422C-A8C6-60511F12F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A3F3B-BD4A-4884-833B-F2C97F36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5053F-AFBE-47EA-A7B9-C84122A89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85E-01C7-4F73-AD8D-1B3523A43071}" type="datetimeFigureOut">
              <a:rPr lang="en-US" smtClean="0"/>
              <a:pPr/>
              <a:t>19/2/2024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11FD2-33DB-4A68-BB96-4E8577B5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8A911-9E18-4263-BAAB-7B5F4804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35E-24FA-4C7C-A1BF-740E74A98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9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7063-9E3D-4864-AE9B-2E9C396C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45830-FBDF-4063-ABF1-F33CF3806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B640C-7F2E-4A59-A652-661FE7A07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85E-01C7-4F73-AD8D-1B3523A43071}" type="datetimeFigureOut">
              <a:rPr lang="en-US" smtClean="0"/>
              <a:pPr/>
              <a:t>19/2/2024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99D98-1EFD-4530-A340-FBE9B413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F94B0-C330-4BDB-B2D4-0E9DB72B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35E-24FA-4C7C-A1BF-740E74A98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0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37641C-52CF-46F2-813E-E6B5771F0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A0500-558D-4A0A-B933-7D94E284A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849E8-59B8-4151-A581-7D37B7BC3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85E-01C7-4F73-AD8D-1B3523A43071}" type="datetimeFigureOut">
              <a:rPr lang="en-US" smtClean="0"/>
              <a:pPr/>
              <a:t>19/2/2024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C5EBE-DF85-48BE-B214-4E3E93C0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5EDAE-D2B3-46DC-A587-58BB5F9C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35E-24FA-4C7C-A1BF-740E74A98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4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D1EE2-C34C-4259-AD30-FCB25D5B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DF794-1BFD-42F8-BC24-D5836A732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B8951-4E92-4ECD-83CC-0D1A906E5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85E-01C7-4F73-AD8D-1B3523A43071}" type="datetimeFigureOut">
              <a:rPr lang="en-US" smtClean="0"/>
              <a:pPr/>
              <a:t>19/2/2024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70CB4-3C75-4735-A763-8D440429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8F4D6-EECE-44B6-B132-26B57DA6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35E-24FA-4C7C-A1BF-740E74A98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6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3F60-C7AE-40A7-B865-0EBC6CD9D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BBD5C-C6AB-4C6F-B8AF-06914D735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F3831-3503-4284-A214-7E6EE56D2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85E-01C7-4F73-AD8D-1B3523A43071}" type="datetimeFigureOut">
              <a:rPr lang="en-US" smtClean="0"/>
              <a:pPr/>
              <a:t>19/2/2024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E8541-BB54-47A6-9016-F9D96EBB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BF57D-A087-4FDC-AEC4-E17ACF14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35E-24FA-4C7C-A1BF-740E74A98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4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3848-3F32-4CDC-AB92-CAD40DC8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67CEE-2DCA-45B7-9706-0841AEAF5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0DC73-C30F-451A-910E-4AF258CCE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286BF-02B8-4E7D-929D-683DF6D49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85E-01C7-4F73-AD8D-1B3523A43071}" type="datetimeFigureOut">
              <a:rPr lang="en-US" smtClean="0"/>
              <a:pPr/>
              <a:t>19/2/2024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51AEB-75AB-49F6-99D3-160172F4A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46F03-1382-4A3A-95AC-9F3FEF4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35E-24FA-4C7C-A1BF-740E74A98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3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0F40-1E08-4394-A7D6-82A961BE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DF8FB-18E8-4621-A702-69F71156E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E6969-0AAA-43C5-BE17-8FB7786AB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C34AD9-A77A-4A01-A162-B4A6D0740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F6735-E53E-4B65-BE42-50754B5AD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F8BEE7-E3BE-4486-8484-69BA6AAD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85E-01C7-4F73-AD8D-1B3523A43071}" type="datetimeFigureOut">
              <a:rPr lang="en-US" smtClean="0"/>
              <a:pPr/>
              <a:t>19/2/2024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FA41B-D87A-4A84-9D60-F7F871181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4D55B3-BC02-4396-A2D2-53BD07EF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35E-24FA-4C7C-A1BF-740E74A98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4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4E50-CBCF-40DC-BDA1-20BBB3A0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F801C-3F22-4793-9696-F6A66BCF6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85E-01C7-4F73-AD8D-1B3523A43071}" type="datetimeFigureOut">
              <a:rPr lang="en-US" smtClean="0"/>
              <a:pPr/>
              <a:t>19/2/2024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F451C-6D39-4758-8FFB-B477FA44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9404A-7BC1-41AE-9DE5-ED3CEF75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35E-24FA-4C7C-A1BF-740E74A98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5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0B761-3EDE-47D5-8FF6-A8C3323B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85E-01C7-4F73-AD8D-1B3523A43071}" type="datetimeFigureOut">
              <a:rPr lang="en-US" smtClean="0"/>
              <a:pPr/>
              <a:t>19/2/2024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A77A9E-4F0E-46C9-BF2D-8EA889CD8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8A3E2-985E-444B-9C40-F2437EA2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35E-24FA-4C7C-A1BF-740E74A98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8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07CA-9F96-4DF6-A07D-5D549070B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8F77A-99EA-4A0F-AAC6-8D1EB49AC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37843-019E-4267-A619-84EB9E2D4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6AA23-162D-4635-89AE-D896F2F7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85E-01C7-4F73-AD8D-1B3523A43071}" type="datetimeFigureOut">
              <a:rPr lang="en-US" smtClean="0"/>
              <a:pPr/>
              <a:t>19/2/2024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68DA3-B490-4A65-8744-31AAA824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2D224-A938-438C-911F-D8EDBE79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35E-24FA-4C7C-A1BF-740E74A98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9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B355-4433-41E0-B1BB-FA660051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71D22-BC13-4C9E-A6BB-C1EF1F4B7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546DD-3B22-47D0-82EA-12AC08720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1AC4D-9B00-41AE-9DFC-8EA86B79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85E-01C7-4F73-AD8D-1B3523A43071}" type="datetimeFigureOut">
              <a:rPr lang="en-US" smtClean="0"/>
              <a:pPr/>
              <a:t>19/2/2024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DABF2-5D40-4053-B5A4-DC93AB24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DEE83-2166-4F48-8312-A27358A2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35E-24FA-4C7C-A1BF-740E74A98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0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DD2A8-5B7B-4C0D-A7E2-2090FF72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7D116-634F-4C97-BE7F-6F1C0444D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DBB87-22E2-426D-B929-C5E0C9A30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2C85E-01C7-4F73-AD8D-1B3523A43071}" type="datetimeFigureOut">
              <a:rPr lang="en-US" smtClean="0"/>
              <a:pPr/>
              <a:t>19/2/2024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5EE0D-891D-4FE7-AC6D-3F8AAE869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20F63-683E-4F37-8229-8F833D091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4F35E-24FA-4C7C-A1BF-740E74A98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3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0F7329-4F8C-4B5D-9A11-E1ED43D767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t="3623" r="18336" b="83188"/>
          <a:stretch/>
        </p:blipFill>
        <p:spPr>
          <a:xfrm>
            <a:off x="1" y="2148929"/>
            <a:ext cx="9143999" cy="29161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A52BA8-FC7F-4731-A1FA-7BEF43BCFF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97"/>
          <a:stretch/>
        </p:blipFill>
        <p:spPr>
          <a:xfrm>
            <a:off x="0" y="1"/>
            <a:ext cx="9144000" cy="218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65129"/>
            <a:ext cx="9143999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500" b="1" dirty="0" err="1">
                <a:latin typeface=".VnAvant" pitchFamily="34" charset="0"/>
              </a:rPr>
              <a:t>tr</a:t>
            </a:r>
            <a:r>
              <a:rPr lang="en-US" sz="4500" b="1" dirty="0">
                <a:latin typeface=".VnAvant" pitchFamily="34" charset="0"/>
              </a:rPr>
              <a:t>­</a:t>
            </a:r>
            <a:r>
              <a:rPr lang="vi-VN" sz="4500" b="1" dirty="0">
                <a:latin typeface=".VnAvant" pitchFamily="34" charset="0"/>
              </a:rPr>
              <a:t>ư</a:t>
            </a:r>
            <a:r>
              <a:rPr lang="en-US" sz="4500" b="1" dirty="0" err="1">
                <a:latin typeface=".VnAvant" pitchFamily="34" charset="0"/>
              </a:rPr>
              <a:t>êng</a:t>
            </a:r>
            <a:r>
              <a:rPr lang="en-US" sz="4500" b="1" dirty="0">
                <a:latin typeface=".VnAvant" pitchFamily="34" charset="0"/>
              </a:rPr>
              <a:t>   -  n­</a:t>
            </a:r>
            <a:r>
              <a:rPr lang="vi-VN" sz="4500" b="1" dirty="0">
                <a:latin typeface=".VnAvant" pitchFamily="34" charset="0"/>
              </a:rPr>
              <a:t>ư</a:t>
            </a:r>
            <a:r>
              <a:rPr lang="en-US" sz="4500" b="1" dirty="0">
                <a:latin typeface=".VnAvant" pitchFamily="34" charset="0"/>
              </a:rPr>
              <a:t>¬</a:t>
            </a:r>
            <a:r>
              <a:rPr lang="en-US" sz="4500" b="1" dirty="0" err="1">
                <a:latin typeface=".VnAvant" pitchFamily="34" charset="0"/>
              </a:rPr>
              <a:t>ng</a:t>
            </a:r>
            <a:endParaRPr lang="en-US" sz="45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332441"/>
            <a:ext cx="9143999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500" b="1" dirty="0" err="1">
                <a:latin typeface=".VnAvant" pitchFamily="34" charset="0"/>
              </a:rPr>
              <a:t>bÐ</a:t>
            </a:r>
            <a:r>
              <a:rPr lang="en-US" sz="4500" b="1" dirty="0">
                <a:latin typeface=".VnAvant" pitchFamily="34" charset="0"/>
              </a:rPr>
              <a:t>   -  </a:t>
            </a:r>
            <a:r>
              <a:rPr lang="en-US" sz="4500" b="1" dirty="0" err="1">
                <a:latin typeface=".VnAvant" pitchFamily="34" charset="0"/>
              </a:rPr>
              <a:t>trÎ</a:t>
            </a:r>
            <a:endParaRPr lang="en-US" sz="45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92" y="2560734"/>
            <a:ext cx="9143999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500" b="1" dirty="0">
                <a:latin typeface=".VnAvant" pitchFamily="34" charset="0"/>
              </a:rPr>
              <a:t>v¾ng   -  n¾ng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3613830"/>
            <a:ext cx="9143999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500" b="1" dirty="0" err="1">
                <a:latin typeface=".VnAvant" pitchFamily="34" charset="0"/>
              </a:rPr>
              <a:t>th</a:t>
            </a:r>
            <a:r>
              <a:rPr lang="en-US" sz="4500" b="1" dirty="0">
                <a:latin typeface=".VnAvant" pitchFamily="34" charset="0"/>
              </a:rPr>
              <a:t>×   -  ®</a:t>
            </a:r>
            <a:r>
              <a:rPr lang="en-US" sz="4500" b="1" dirty="0" err="1">
                <a:latin typeface=".VnAvant" pitchFamily="34" charset="0"/>
              </a:rPr>
              <a:t>i</a:t>
            </a:r>
            <a:endParaRPr lang="en-US" sz="45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230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81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81246" cy="45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21" y="654291"/>
            <a:ext cx="2458921" cy="131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937" y="2132415"/>
            <a:ext cx="2521367" cy="125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524" y="3538048"/>
            <a:ext cx="2901323" cy="133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88741" y="74017"/>
            <a:ext cx="5741885" cy="2146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>
                <a:latin typeface=".VnAvant" pitchFamily="34" charset="0"/>
              </a:rPr>
              <a:t> a. V× </a:t>
            </a:r>
            <a:r>
              <a:rPr lang="en-US" sz="4500" b="1" dirty="0" err="1">
                <a:latin typeface=".VnAvant" pitchFamily="34" charset="0"/>
              </a:rPr>
              <a:t>sao</a:t>
            </a:r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h«m</a:t>
            </a:r>
            <a:r>
              <a:rPr lang="en-US" sz="4500" b="1" dirty="0">
                <a:latin typeface=".VnAvant" pitchFamily="34" charset="0"/>
              </a:rPr>
              <a:t> nay b¹n </a:t>
            </a:r>
            <a:r>
              <a:rPr lang="en-US" sz="4500" b="1" dirty="0" err="1">
                <a:latin typeface=".VnAvant" pitchFamily="34" charset="0"/>
              </a:rPr>
              <a:t>nhá</a:t>
            </a:r>
            <a:r>
              <a:rPr lang="en-US" sz="4500" b="1" dirty="0">
                <a:latin typeface=".VnAvant" pitchFamily="34" charset="0"/>
              </a:rPr>
              <a:t> ®</a:t>
            </a:r>
            <a:r>
              <a:rPr lang="en-US" sz="4500" b="1" dirty="0" err="1">
                <a:latin typeface=".VnAvant" pitchFamily="34" charset="0"/>
              </a:rPr>
              <a:t>i</a:t>
            </a:r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häc</a:t>
            </a:r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mét</a:t>
            </a:r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m×nh</a:t>
            </a:r>
            <a:r>
              <a:rPr lang="en-US" sz="4500" b="1" dirty="0">
                <a:latin typeface=".VnAvant" pitchFamily="34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6337" y="2263919"/>
            <a:ext cx="5967663" cy="28392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>
                <a:latin typeface=".VnAvant" pitchFamily="34" charset="0"/>
              </a:rPr>
              <a:t>  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4500" b="1" dirty="0" err="1">
                <a:solidFill>
                  <a:srgbClr val="FF0000"/>
                </a:solidFill>
                <a:latin typeface=".VnAvant" pitchFamily="34" charset="0"/>
              </a:rPr>
              <a:t>H«m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 nay b¹n </a:t>
            </a:r>
            <a:r>
              <a:rPr lang="en-US" sz="4500" b="1" dirty="0" err="1">
                <a:solidFill>
                  <a:srgbClr val="FF0000"/>
                </a:solidFill>
                <a:latin typeface=".VnAvant" pitchFamily="34" charset="0"/>
              </a:rPr>
              <a:t>nhá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 ®i </a:t>
            </a:r>
            <a:r>
              <a:rPr lang="en-US" sz="4500" b="1" dirty="0" err="1">
                <a:solidFill>
                  <a:srgbClr val="FF0000"/>
                </a:solidFill>
                <a:latin typeface=".VnAvant" pitchFamily="34" charset="0"/>
              </a:rPr>
              <a:t>häc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itchFamily="34" charset="0"/>
              </a:rPr>
              <a:t>mét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itchFamily="34" charset="0"/>
              </a:rPr>
              <a:t>m×nh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 v× </a:t>
            </a:r>
            <a:r>
              <a:rPr lang="en-US" sz="4500" b="1" dirty="0" err="1">
                <a:solidFill>
                  <a:srgbClr val="FF0000"/>
                </a:solidFill>
                <a:latin typeface=".VnAvant" pitchFamily="34" charset="0"/>
              </a:rPr>
              <a:t>mÑ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 b¹n </a:t>
            </a:r>
            <a:r>
              <a:rPr lang="en-US" sz="4500" b="1" dirty="0" err="1">
                <a:solidFill>
                  <a:srgbClr val="FF0000"/>
                </a:solidFill>
                <a:latin typeface=".VnAvant" pitchFamily="34" charset="0"/>
              </a:rPr>
              <a:t>bËn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itchFamily="34" charset="0"/>
              </a:rPr>
              <a:t>lªn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vi-VN" sz="4500" b="1" dirty="0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45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12995" y="1593477"/>
            <a:ext cx="1962117" cy="99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4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81246" cy="45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21" y="654291"/>
            <a:ext cx="2458921" cy="131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937" y="2132415"/>
            <a:ext cx="2521367" cy="125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524" y="3538048"/>
            <a:ext cx="2901323" cy="133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29834" y="654291"/>
            <a:ext cx="6004319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>
                <a:latin typeface=".VnAvant" pitchFamily="34" charset="0"/>
              </a:rPr>
              <a:t> b. </a:t>
            </a:r>
            <a:r>
              <a:rPr lang="en-US" sz="4500" b="1" dirty="0" err="1">
                <a:latin typeface=".VnAvant" pitchFamily="34" charset="0"/>
              </a:rPr>
              <a:t>Tr</a:t>
            </a:r>
            <a:r>
              <a:rPr lang="en-US" sz="4500" b="1" dirty="0">
                <a:latin typeface=".VnAvant" pitchFamily="34" charset="0"/>
              </a:rPr>
              <a:t>­</a:t>
            </a:r>
            <a:r>
              <a:rPr lang="vi-VN" sz="4500" b="1" dirty="0">
                <a:latin typeface=".VnAvant" pitchFamily="34" charset="0"/>
              </a:rPr>
              <a:t>ư</a:t>
            </a:r>
            <a:r>
              <a:rPr lang="en-US" sz="4500" b="1" dirty="0" err="1">
                <a:latin typeface=".VnAvant" pitchFamily="34" charset="0"/>
              </a:rPr>
              <a:t>êng</a:t>
            </a:r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cña</a:t>
            </a:r>
            <a:r>
              <a:rPr lang="en-US" sz="4500" b="1" dirty="0">
                <a:latin typeface=".VnAvant" pitchFamily="34" charset="0"/>
              </a:rPr>
              <a:t> b¹n </a:t>
            </a:r>
            <a:r>
              <a:rPr lang="en-US" sz="4500" b="1" dirty="0" err="1">
                <a:latin typeface=".VnAvant" pitchFamily="34" charset="0"/>
              </a:rPr>
              <a:t>nhá</a:t>
            </a:r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cã</a:t>
            </a:r>
            <a:r>
              <a:rPr lang="en-US" sz="4500" b="1" dirty="0">
                <a:latin typeface=".VnAvant" pitchFamily="34" charset="0"/>
              </a:rPr>
              <a:t> ®</a:t>
            </a:r>
            <a:r>
              <a:rPr lang="en-US" sz="4500" b="1" dirty="0" err="1">
                <a:latin typeface=".VnAvant" pitchFamily="34" charset="0"/>
              </a:rPr>
              <a:t>Æc</a:t>
            </a:r>
            <a:r>
              <a:rPr lang="en-US" sz="4500" b="1" dirty="0">
                <a:latin typeface=".VnAvant" pitchFamily="34" charset="0"/>
              </a:rPr>
              <a:t> ®</a:t>
            </a:r>
            <a:r>
              <a:rPr lang="en-US" sz="4500" b="1" dirty="0" err="1">
                <a:latin typeface=".VnAvant" pitchFamily="34" charset="0"/>
              </a:rPr>
              <a:t>iÓm</a:t>
            </a:r>
            <a:r>
              <a:rPr lang="en-US" sz="4500" b="1" dirty="0">
                <a:latin typeface=".VnAvant" pitchFamily="34" charset="0"/>
              </a:rPr>
              <a:t> g×?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9567" y="2369378"/>
            <a:ext cx="6014434" cy="2146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>
                <a:latin typeface=".VnAvant" pitchFamily="34" charset="0"/>
              </a:rPr>
              <a:t>  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4500" b="1" dirty="0" err="1">
                <a:solidFill>
                  <a:srgbClr val="FF0000"/>
                </a:solidFill>
                <a:latin typeface=".VnAvant" pitchFamily="34" charset="0"/>
              </a:rPr>
              <a:t>Tr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vi-VN" sz="45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4500" b="1" dirty="0" err="1">
                <a:solidFill>
                  <a:srgbClr val="FF0000"/>
                </a:solidFill>
                <a:latin typeface=".VnAvant" pitchFamily="34" charset="0"/>
              </a:rPr>
              <a:t>êng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itchFamily="34" charset="0"/>
              </a:rPr>
              <a:t>cña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 b¹n </a:t>
            </a:r>
            <a:r>
              <a:rPr lang="en-US" sz="4500" b="1" dirty="0" err="1">
                <a:solidFill>
                  <a:srgbClr val="FF0000"/>
                </a:solidFill>
                <a:latin typeface=".VnAvant" pitchFamily="34" charset="0"/>
              </a:rPr>
              <a:t>nhá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 be </a:t>
            </a:r>
            <a:r>
              <a:rPr lang="en-US" sz="4500" b="1" dirty="0" err="1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4500" b="1" dirty="0" err="1">
                <a:solidFill>
                  <a:srgbClr val="FF0000"/>
                </a:solidFill>
                <a:latin typeface=".VnAvant" pitchFamily="34" charset="0"/>
              </a:rPr>
              <a:t>n»m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itchFamily="34" charset="0"/>
              </a:rPr>
              <a:t>lÆng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itchFamily="34" charset="0"/>
              </a:rPr>
              <a:t>gi÷a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itchFamily="34" charset="0"/>
              </a:rPr>
              <a:t>rõng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itchFamily="34" charset="0"/>
              </a:rPr>
              <a:t>c©y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06272" y="2373406"/>
            <a:ext cx="1807475" cy="99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92824" y="2696136"/>
            <a:ext cx="2009182" cy="326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4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81246" cy="45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21" y="654291"/>
            <a:ext cx="2458921" cy="131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937" y="2132415"/>
            <a:ext cx="2521367" cy="125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524" y="3538048"/>
            <a:ext cx="2901323" cy="133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592825" y="3771901"/>
            <a:ext cx="2392422" cy="326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377" y="4118067"/>
            <a:ext cx="2264677" cy="34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15933" y="462780"/>
            <a:ext cx="5628068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600" b="1" dirty="0">
                <a:latin typeface=".VnAvant" pitchFamily="34" charset="0"/>
              </a:rPr>
              <a:t>c. </a:t>
            </a:r>
            <a:r>
              <a:rPr lang="en-US" sz="3600" b="1" dirty="0" err="1">
                <a:latin typeface=".VnAvant" pitchFamily="34" charset="0"/>
              </a:rPr>
              <a:t>C¶nh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trªn</a:t>
            </a:r>
            <a:r>
              <a:rPr lang="en-US" sz="3600" b="1" dirty="0">
                <a:latin typeface=".VnAvant" pitchFamily="34" charset="0"/>
              </a:rPr>
              <a:t> ®</a:t>
            </a:r>
            <a:r>
              <a:rPr lang="vi-VN" sz="3600" b="1" dirty="0">
                <a:latin typeface=".VnAvant" pitchFamily="34" charset="0"/>
              </a:rPr>
              <a:t>ư</a:t>
            </a:r>
            <a:r>
              <a:rPr lang="en-US" sz="3600" b="1" dirty="0" err="1">
                <a:latin typeface=".VnAvant" pitchFamily="34" charset="0"/>
              </a:rPr>
              <a:t>êng</a:t>
            </a:r>
            <a:r>
              <a:rPr lang="en-US" sz="3600" b="1" dirty="0">
                <a:latin typeface=".VnAvant" pitchFamily="34" charset="0"/>
              </a:rPr>
              <a:t> ®</a:t>
            </a:r>
            <a:r>
              <a:rPr lang="en-US" sz="3600" b="1" dirty="0" err="1">
                <a:latin typeface=".VnAvant" pitchFamily="34" charset="0"/>
              </a:rPr>
              <a:t>Õn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tr</a:t>
            </a:r>
            <a:r>
              <a:rPr lang="en-US" sz="3600" b="1" dirty="0">
                <a:latin typeface=".VnAvant" pitchFamily="34" charset="0"/>
              </a:rPr>
              <a:t>­</a:t>
            </a:r>
            <a:r>
              <a:rPr lang="vi-VN" sz="3600" b="1" dirty="0">
                <a:latin typeface=".VnAvant" pitchFamily="34" charset="0"/>
              </a:rPr>
              <a:t>ư</a:t>
            </a:r>
            <a:r>
              <a:rPr lang="en-US" sz="3600" b="1" dirty="0" err="1">
                <a:latin typeface=".VnAvant" pitchFamily="34" charset="0"/>
              </a:rPr>
              <a:t>êng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cã</a:t>
            </a:r>
            <a:r>
              <a:rPr lang="en-US" sz="3600" b="1" dirty="0">
                <a:latin typeface=".VnAvant" pitchFamily="34" charset="0"/>
              </a:rPr>
              <a:t> g×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61848" y="1594261"/>
            <a:ext cx="6178406" cy="29777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>
                <a:latin typeface=".VnAvant" pitchFamily="34" charset="0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C¶nh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trªn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®­</a:t>
            </a:r>
            <a:r>
              <a:rPr lang="vi-VN" sz="36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êng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Õn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tr</a:t>
            </a:r>
            <a:r>
              <a:rPr lang="vi-VN" sz="36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êng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h­</a:t>
            </a:r>
            <a:r>
              <a:rPr lang="vi-VN" sz="36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rõng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th¬m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åi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v¾ng,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vi-VN" sz="36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íc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suèi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thÇm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×,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cä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xße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«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che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n¾ng.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92824" y="4487860"/>
            <a:ext cx="1699900" cy="345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4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0F7329-4F8C-4B5D-9A11-E1ED43D767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6" t="15936" r="24" b="41936"/>
          <a:stretch/>
        </p:blipFill>
        <p:spPr>
          <a:xfrm>
            <a:off x="0" y="0"/>
            <a:ext cx="9090972" cy="5143500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57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1"/>
            <a:ext cx="6521824" cy="57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47165"/>
            <a:ext cx="6474759" cy="67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32413" y="144105"/>
            <a:ext cx="3691217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500" b="1" dirty="0" err="1">
                <a:latin typeface=".VnAvant" pitchFamily="34" charset="0"/>
              </a:rPr>
              <a:t>C©y</a:t>
            </a:r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cä</a:t>
            </a:r>
            <a:endParaRPr lang="en-US" sz="4500" b="1" dirty="0">
              <a:latin typeface=".VnAvant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88959" y="692524"/>
            <a:ext cx="1432112" cy="8269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77" y="144105"/>
            <a:ext cx="892261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000" b="1" dirty="0" smtClean="0">
                <a:latin typeface=".VnAvant" pitchFamily="34" charset="0"/>
              </a:rPr>
              <a:t>5</a:t>
            </a:r>
            <a:r>
              <a:rPr lang="en-US" sz="4000" b="1" dirty="0">
                <a:latin typeface=".VnAvant" pitchFamily="34" charset="0"/>
              </a:rPr>
              <a:t>. </a:t>
            </a:r>
            <a:r>
              <a:rPr lang="en-US" sz="4000" b="1" dirty="0" err="1" smtClean="0">
                <a:latin typeface=".VnAvant" pitchFamily="34" charset="0"/>
              </a:rPr>
              <a:t>Häc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thuéc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lßng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hai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khæ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th</a:t>
            </a:r>
            <a:r>
              <a:rPr lang="en-US" sz="4000" b="1" dirty="0" smtClean="0">
                <a:latin typeface=".VnAvant" pitchFamily="34" charset="0"/>
              </a:rPr>
              <a:t>¬ ®</a:t>
            </a:r>
            <a:r>
              <a:rPr lang="en-US" sz="4000" b="1" dirty="0" err="1" smtClean="0">
                <a:latin typeface=".VnAvant" pitchFamily="34" charset="0"/>
              </a:rPr>
              <a:t>Çu</a:t>
            </a:r>
            <a:endParaRPr lang="en-US" sz="4000" b="1" dirty="0">
              <a:latin typeface=".VnAvant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450" y="1492579"/>
            <a:ext cx="3936206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3956" y="1523263"/>
            <a:ext cx="4057650" cy="202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665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A5F1F6-393D-4001-A6ED-324B399272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" t="44597" r="12268" b="17101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0F7329-4F8C-4B5D-9A11-E1ED43D767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6" t="15936" r="24" b="41936"/>
          <a:stretch/>
        </p:blipFill>
        <p:spPr>
          <a:xfrm>
            <a:off x="0" y="0"/>
            <a:ext cx="90909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7AB0826-E0DB-4EEA-B9E1-E68EBF8B7C37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318370" y="0"/>
            <a:chExt cx="1155526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0F7329-4F8C-4B5D-9A11-E1ED43D76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1" t="57872" r="12771" b="7958"/>
            <a:stretch/>
          </p:blipFill>
          <p:spPr>
            <a:xfrm>
              <a:off x="318370" y="0"/>
              <a:ext cx="11555260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DCD278B-6CED-4C6C-8083-91C3EC004F94}"/>
                </a:ext>
              </a:extLst>
            </p:cNvPr>
            <p:cNvSpPr/>
            <p:nvPr/>
          </p:nvSpPr>
          <p:spPr>
            <a:xfrm>
              <a:off x="3949700" y="0"/>
              <a:ext cx="5092700" cy="86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3193868" y="2397035"/>
            <a:ext cx="1182189" cy="65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391195" y="4062549"/>
            <a:ext cx="1280160" cy="2612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466806" y="3579223"/>
            <a:ext cx="1169126" cy="65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69253" y="1896521"/>
            <a:ext cx="59109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4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7AB0826-E0DB-4EEA-B9E1-E68EBF8B7C37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318370" y="0"/>
            <a:chExt cx="1155526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0F7329-4F8C-4B5D-9A11-E1ED43D76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1" t="57872" r="12771" b="7958"/>
            <a:stretch/>
          </p:blipFill>
          <p:spPr>
            <a:xfrm>
              <a:off x="318370" y="0"/>
              <a:ext cx="11555260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DCD278B-6CED-4C6C-8083-91C3EC004F94}"/>
                </a:ext>
              </a:extLst>
            </p:cNvPr>
            <p:cNvSpPr/>
            <p:nvPr/>
          </p:nvSpPr>
          <p:spPr>
            <a:xfrm>
              <a:off x="3949700" y="0"/>
              <a:ext cx="5092700" cy="86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 flipH="1">
            <a:off x="2607276" y="1087395"/>
            <a:ext cx="67962" cy="364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803219" y="1577252"/>
            <a:ext cx="67962" cy="364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561556" y="2060577"/>
            <a:ext cx="67962" cy="364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142853" y="2609217"/>
            <a:ext cx="67962" cy="364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4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7AB0826-E0DB-4EEA-B9E1-E68EBF8B7C37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318370" y="0"/>
            <a:chExt cx="1155526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0F7329-4F8C-4B5D-9A11-E1ED43D76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1" t="57872" r="12771" b="7958"/>
            <a:stretch/>
          </p:blipFill>
          <p:spPr>
            <a:xfrm>
              <a:off x="318370" y="0"/>
              <a:ext cx="11555260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DCD278B-6CED-4C6C-8083-91C3EC004F94}"/>
                </a:ext>
              </a:extLst>
            </p:cNvPr>
            <p:cNvSpPr/>
            <p:nvPr/>
          </p:nvSpPr>
          <p:spPr>
            <a:xfrm>
              <a:off x="3949700" y="0"/>
              <a:ext cx="5092700" cy="86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3618412" y="2403566"/>
            <a:ext cx="7576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602583" y="2579915"/>
            <a:ext cx="1110343" cy="65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4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2069"/>
            <a:ext cx="4402183" cy="2146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>
                <a:latin typeface=".VnAvant" pitchFamily="34" charset="0"/>
              </a:rPr>
              <a:t> - 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n­</a:t>
            </a:r>
            <a:r>
              <a:rPr lang="vi-VN" sz="45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45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>
                <a:latin typeface=".VnAvant" pitchFamily="34" charset="0"/>
              </a:rPr>
              <a:t>: ®</a:t>
            </a:r>
            <a:r>
              <a:rPr lang="en-US" sz="4500" b="1" dirty="0" err="1">
                <a:latin typeface=".VnAvant" pitchFamily="34" charset="0"/>
              </a:rPr>
              <a:t>Êt</a:t>
            </a:r>
            <a:endParaRPr lang="en-US" sz="4500" b="1" dirty="0">
              <a:latin typeface=".VnAvant" pitchFamily="34" charset="0"/>
            </a:endParaRPr>
          </a:p>
          <a:p>
            <a:r>
              <a:rPr lang="en-US" sz="4500" b="1" dirty="0">
                <a:latin typeface=".VnAvant" pitchFamily="34" charset="0"/>
              </a:rPr>
              <a:t>  </a:t>
            </a:r>
            <a:r>
              <a:rPr lang="en-US" sz="4500" b="1" dirty="0" err="1">
                <a:latin typeface=".VnAvant" pitchFamily="34" charset="0"/>
              </a:rPr>
              <a:t>trång</a:t>
            </a:r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trät</a:t>
            </a:r>
            <a:r>
              <a:rPr lang="en-US" sz="4500" b="1" dirty="0">
                <a:latin typeface=".VnAvant" pitchFamily="34" charset="0"/>
              </a:rPr>
              <a:t> ë </a:t>
            </a:r>
          </a:p>
          <a:p>
            <a:r>
              <a:rPr lang="en-US" sz="4500" b="1" dirty="0" err="1">
                <a:latin typeface=".VnAvant" pitchFamily="34" charset="0"/>
              </a:rPr>
              <a:t>vïng</a:t>
            </a:r>
            <a:r>
              <a:rPr lang="en-US" sz="4500" b="1" dirty="0">
                <a:latin typeface=".VnAvant" pitchFamily="34" charset="0"/>
              </a:rPr>
              <a:t> ®</a:t>
            </a:r>
            <a:r>
              <a:rPr lang="en-US" sz="4500" b="1" dirty="0" err="1">
                <a:latin typeface=".VnAvant" pitchFamily="34" charset="0"/>
              </a:rPr>
              <a:t>åi</a:t>
            </a:r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nói</a:t>
            </a:r>
            <a:r>
              <a:rPr lang="en-US" sz="4500" b="1" dirty="0">
                <a:latin typeface=".VnAvant" pitchFamily="34" charset="0"/>
              </a:rPr>
              <a:t>.  </a:t>
            </a:r>
          </a:p>
        </p:txBody>
      </p:sp>
      <p:pic>
        <p:nvPicPr>
          <p:cNvPr id="1030" name="Picture 6" descr="Để giúp đồng bào ổn định sản xuất - Đài Phát thanh và Truyền hình Điện Biê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34075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533502"/>
            <a:ext cx="9144000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>
                <a:latin typeface=".VnAvant" pitchFamily="34" charset="0"/>
              </a:rPr>
              <a:t> -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thÇm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× </a:t>
            </a:r>
            <a:r>
              <a:rPr lang="en-US" sz="4500" b="1" dirty="0" smtClean="0">
                <a:latin typeface=".VnAvant" pitchFamily="34" charset="0"/>
              </a:rPr>
              <a:t>: </a:t>
            </a:r>
            <a:r>
              <a:rPr lang="en-US" sz="4500" b="1" dirty="0" err="1">
                <a:latin typeface=".VnAvant" pitchFamily="34" charset="0"/>
              </a:rPr>
              <a:t>khe</a:t>
            </a:r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khÏ</a:t>
            </a:r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nh</a:t>
            </a:r>
            <a:r>
              <a:rPr lang="vi-VN" sz="4500" b="1" dirty="0">
                <a:latin typeface=".VnAvant" pitchFamily="34" charset="0"/>
              </a:rPr>
              <a:t>ư</a:t>
            </a:r>
            <a:r>
              <a:rPr lang="en-US" sz="4500" b="1" dirty="0">
                <a:latin typeface=".VnAvant" pitchFamily="34" charset="0"/>
              </a:rPr>
              <a:t>­ </a:t>
            </a:r>
            <a:r>
              <a:rPr lang="en-US" sz="4500" b="1" dirty="0" err="1">
                <a:latin typeface=".VnAvant" pitchFamily="34" charset="0"/>
              </a:rPr>
              <a:t>tiÕng</a:t>
            </a:r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ng­</a:t>
            </a:r>
            <a:r>
              <a:rPr lang="vi-VN" sz="4500" b="1" dirty="0">
                <a:latin typeface=".VnAvant" pitchFamily="34" charset="0"/>
              </a:rPr>
              <a:t>ư</a:t>
            </a:r>
            <a:r>
              <a:rPr lang="en-US" sz="4500" b="1" dirty="0" err="1">
                <a:latin typeface=".VnAvant" pitchFamily="34" charset="0"/>
              </a:rPr>
              <a:t>êi</a:t>
            </a:r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nãi</a:t>
            </a:r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thÇm</a:t>
            </a:r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víi</a:t>
            </a:r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nhau</a:t>
            </a:r>
            <a:r>
              <a:rPr lang="en-US" sz="4500" b="1" dirty="0">
                <a:latin typeface=".VnAvant" pitchFamily="34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9116" cy="70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21" y="654290"/>
            <a:ext cx="3936206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705" y="2986303"/>
            <a:ext cx="4057650" cy="202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1671" y="1796653"/>
            <a:ext cx="4357688" cy="200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A5F1F6-393D-4001-A6ED-324B399272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t="7257" r="11224" b="76076"/>
          <a:stretch/>
        </p:blipFill>
        <p:spPr>
          <a:xfrm>
            <a:off x="0" y="1"/>
            <a:ext cx="9046028" cy="2245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2625088"/>
            <a:ext cx="9143999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500" b="1" dirty="0" err="1">
                <a:latin typeface=".VnAvant" pitchFamily="34" charset="0"/>
              </a:rPr>
              <a:t>tr</a:t>
            </a:r>
            <a:r>
              <a:rPr lang="en-US" sz="4500" b="1" dirty="0">
                <a:latin typeface=".VnAvant" pitchFamily="34" charset="0"/>
              </a:rPr>
              <a:t>­</a:t>
            </a:r>
            <a:r>
              <a:rPr lang="vi-VN" sz="4500" b="1" dirty="0">
                <a:latin typeface=".VnAvant" pitchFamily="34" charset="0"/>
              </a:rPr>
              <a:t>ư</a:t>
            </a:r>
            <a:r>
              <a:rPr lang="en-US" sz="4500" b="1" dirty="0" err="1">
                <a:latin typeface=".VnAvant" pitchFamily="34" charset="0"/>
              </a:rPr>
              <a:t>êng</a:t>
            </a:r>
            <a:r>
              <a:rPr lang="en-US" sz="4500" b="1" dirty="0">
                <a:latin typeface=".VnAvant" pitchFamily="34" charset="0"/>
              </a:rPr>
              <a:t>   -  n­</a:t>
            </a:r>
            <a:r>
              <a:rPr lang="vi-VN" sz="4500" b="1" dirty="0">
                <a:latin typeface=".VnAvant" pitchFamily="34" charset="0"/>
              </a:rPr>
              <a:t>ư</a:t>
            </a:r>
            <a:r>
              <a:rPr lang="en-US" sz="4500" b="1" dirty="0">
                <a:latin typeface=".VnAvant" pitchFamily="34" charset="0"/>
              </a:rPr>
              <a:t>¬</a:t>
            </a:r>
            <a:r>
              <a:rPr lang="en-US" sz="4500" b="1" dirty="0" err="1">
                <a:latin typeface=".VnAvant" pitchFamily="34" charset="0"/>
              </a:rPr>
              <a:t>ng</a:t>
            </a:r>
            <a:endParaRPr lang="en-US" sz="45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2622883"/>
            <a:ext cx="9143999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500" b="1" dirty="0" err="1">
                <a:latin typeface=".VnAvant" pitchFamily="34" charset="0"/>
              </a:rPr>
              <a:t>tr</a:t>
            </a:r>
            <a:r>
              <a:rPr lang="vi-VN" sz="45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­¬</a:t>
            </a:r>
            <a:r>
              <a:rPr lang="en-US" sz="45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4500" b="1" dirty="0">
                <a:latin typeface=".VnAvant" pitchFamily="34" charset="0"/>
              </a:rPr>
              <a:t>-  n</a:t>
            </a:r>
            <a:r>
              <a:rPr lang="vi-VN" sz="45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4500" b="1" dirty="0">
                <a:solidFill>
                  <a:srgbClr val="FF0000"/>
                </a:solidFill>
                <a:latin typeface=".VnAvant" pitchFamily="34" charset="0"/>
              </a:rPr>
              <a:t>­¬</a:t>
            </a:r>
            <a:r>
              <a:rPr lang="en-US" sz="45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endParaRPr lang="en-US" sz="45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28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7AB0826-E0DB-4EEA-B9E1-E68EBF8B7C37}"/>
              </a:ext>
            </a:extLst>
          </p:cNvPr>
          <p:cNvGrpSpPr/>
          <p:nvPr/>
        </p:nvGrpSpPr>
        <p:grpSpPr>
          <a:xfrm>
            <a:off x="44650" y="94160"/>
            <a:ext cx="8968715" cy="5010150"/>
            <a:chOff x="1247860" y="863600"/>
            <a:chExt cx="10730630" cy="59944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0F7329-4F8C-4B5D-9A11-E1ED43D76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87" t="62175" r="12771" b="7958"/>
            <a:stretch/>
          </p:blipFill>
          <p:spPr>
            <a:xfrm>
              <a:off x="1247860" y="863600"/>
              <a:ext cx="10730630" cy="59944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DCD278B-6CED-4C6C-8083-91C3EC004F94}"/>
                </a:ext>
              </a:extLst>
            </p:cNvPr>
            <p:cNvSpPr/>
            <p:nvPr/>
          </p:nvSpPr>
          <p:spPr>
            <a:xfrm>
              <a:off x="6780930" y="5562600"/>
              <a:ext cx="5092700" cy="86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B1A9742D-1779-4527-8291-BDB9C723883F}"/>
              </a:ext>
            </a:extLst>
          </p:cNvPr>
          <p:cNvSpPr/>
          <p:nvPr/>
        </p:nvSpPr>
        <p:spPr>
          <a:xfrm>
            <a:off x="3070588" y="449579"/>
            <a:ext cx="1143000" cy="6381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A6D1DE-B76A-4AAE-98B5-EEBD7EA41259}"/>
              </a:ext>
            </a:extLst>
          </p:cNvPr>
          <p:cNvSpPr/>
          <p:nvPr/>
        </p:nvSpPr>
        <p:spPr>
          <a:xfrm>
            <a:off x="3086917" y="1583600"/>
            <a:ext cx="1143000" cy="6381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C7DBE9-9CC2-4ABE-8EB0-3FBAED76625A}"/>
              </a:ext>
            </a:extLst>
          </p:cNvPr>
          <p:cNvSpPr/>
          <p:nvPr/>
        </p:nvSpPr>
        <p:spPr>
          <a:xfrm>
            <a:off x="3345588" y="2855870"/>
            <a:ext cx="619125" cy="6381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9DFA10-A2A4-42EA-9A71-03CA9DF9209E}"/>
              </a:ext>
            </a:extLst>
          </p:cNvPr>
          <p:cNvSpPr/>
          <p:nvPr/>
        </p:nvSpPr>
        <p:spPr>
          <a:xfrm>
            <a:off x="2881856" y="3975890"/>
            <a:ext cx="619125" cy="6381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69A4D8-C023-423A-B174-86D6F4C9F48F}"/>
              </a:ext>
            </a:extLst>
          </p:cNvPr>
          <p:cNvSpPr/>
          <p:nvPr/>
        </p:nvSpPr>
        <p:spPr>
          <a:xfrm>
            <a:off x="8027657" y="1220774"/>
            <a:ext cx="1028700" cy="63817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C9D039-1775-41FA-AD81-8D9BD49A7AD9}"/>
              </a:ext>
            </a:extLst>
          </p:cNvPr>
          <p:cNvSpPr/>
          <p:nvPr/>
        </p:nvSpPr>
        <p:spPr>
          <a:xfrm>
            <a:off x="6928105" y="2401874"/>
            <a:ext cx="1143000" cy="63817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C7DBE9-9CC2-4ABE-8EB0-3FBAED76625A}"/>
              </a:ext>
            </a:extLst>
          </p:cNvPr>
          <p:cNvSpPr/>
          <p:nvPr/>
        </p:nvSpPr>
        <p:spPr>
          <a:xfrm>
            <a:off x="8139656" y="1810841"/>
            <a:ext cx="619125" cy="63817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C7DBE9-9CC2-4ABE-8EB0-3FBAED76625A}"/>
              </a:ext>
            </a:extLst>
          </p:cNvPr>
          <p:cNvSpPr/>
          <p:nvPr/>
        </p:nvSpPr>
        <p:spPr>
          <a:xfrm>
            <a:off x="7924120" y="2881996"/>
            <a:ext cx="619125" cy="63817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206</Words>
  <Application>Microsoft Office PowerPoint</Application>
  <PresentationFormat>On-screen Show (16:9)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16</cp:revision>
  <dcterms:created xsi:type="dcterms:W3CDTF">2020-08-23T04:18:02Z</dcterms:created>
  <dcterms:modified xsi:type="dcterms:W3CDTF">2024-02-19T15:27:44Z</dcterms:modified>
</cp:coreProperties>
</file>