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71" r:id="rId5"/>
    <p:sldId id="275" r:id="rId6"/>
    <p:sldId id="274" r:id="rId7"/>
    <p:sldId id="266" r:id="rId8"/>
    <p:sldId id="267" r:id="rId9"/>
    <p:sldId id="279" r:id="rId10"/>
    <p:sldId id="280" r:id="rId11"/>
    <p:sldId id="277" r:id="rId12"/>
    <p:sldId id="257" r:id="rId13"/>
    <p:sldId id="281" r:id="rId14"/>
    <p:sldId id="282" r:id="rId15"/>
    <p:sldId id="283" r:id="rId16"/>
    <p:sldId id="258" r:id="rId17"/>
    <p:sldId id="284" r:id="rId18"/>
    <p:sldId id="262" r:id="rId19"/>
    <p:sldId id="263" r:id="rId20"/>
    <p:sldId id="285" r:id="rId21"/>
    <p:sldId id="286" r:id="rId22"/>
    <p:sldId id="289" r:id="rId23"/>
    <p:sldId id="259" r:id="rId24"/>
    <p:sldId id="287" r:id="rId25"/>
    <p:sldId id="264" r:id="rId26"/>
    <p:sldId id="288" r:id="rId27"/>
    <p:sldId id="265" r:id="rId28"/>
    <p:sldId id="295" r:id="rId29"/>
    <p:sldId id="296" r:id="rId30"/>
    <p:sldId id="293" r:id="rId31"/>
    <p:sldId id="291" r:id="rId32"/>
    <p:sldId id="290" r:id="rId33"/>
    <p:sldId id="2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C4D84-0218-48B6-9726-D574D86CD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6FD465-82AD-419B-A763-C5C0C219E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C0A12-14C6-42F3-837B-FBB11ED69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D143-9E4D-43C5-8645-F5308EDEDBC7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6159-C518-4A6B-BAF6-8356AB1D3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3B9B4-2B5C-4BB8-B353-A05FFCB3D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E595-2834-4EC5-8607-D0A2064B3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95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E32C-705C-4D41-BD85-507F699E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D716F-A678-4D1A-B9ED-53BF8E8B55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64D8F-8A80-4398-BC62-7DB8EEE7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D143-9E4D-43C5-8645-F5308EDEDBC7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AC3DD-B3B9-49CD-90F7-36FE8D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09978-E367-4485-AAC1-69B9E41B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E595-2834-4EC5-8607-D0A2064B3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0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684DAB-E077-43F9-BD13-BBCDFDFA4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2A04C-98CE-4ED0-8519-929C34A4A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13511-6D76-49F0-B541-0C085737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D143-9E4D-43C5-8645-F5308EDEDBC7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88113-7D8F-4C49-9E96-4F6F9890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17DB-6D12-4D61-81EE-8D0D9F0D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E595-2834-4EC5-8607-D0A2064B3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1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7764D-F38B-4E90-BC55-F3BD0F160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F3A40-1F32-42A8-A432-D7B646F85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B942-C656-4AED-8BF2-1E173C62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D143-9E4D-43C5-8645-F5308EDEDBC7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A98E8-53BF-41C3-9E64-98BF222B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C8D56-C293-43FF-BE63-0FC55896C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E595-2834-4EC5-8607-D0A2064B3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30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25D1-1CA1-4CCD-9534-2B436EE8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042C7-7E7A-4D22-850E-5C0B88888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CD2E4-8A41-4E83-A9DD-352C2C59F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D143-9E4D-43C5-8645-F5308EDEDBC7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CA92D-6D6C-45DE-B6CA-0F38AD77C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B900-B8DB-4DB0-A39E-CE1CC0E1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E595-2834-4EC5-8607-D0A2064B3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3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3D28-3EE3-4F2E-81AA-B2793DBC8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BD06E-3835-4632-8B19-3BB0323D0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0FF91-23C5-4D5A-B618-3D68EA4FD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5BE6B-E707-4A29-ABE6-2077ED1D9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D143-9E4D-43C5-8645-F5308EDEDBC7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E5C1A-F88A-40E0-8DC5-A205A78D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3AFF1-B29A-403E-8952-9622FF95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E595-2834-4EC5-8607-D0A2064B3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6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B5616-AFA2-49A4-90C5-C499BEBC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6F5B8-7CD9-477A-855E-2DD923C4B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DDDA4-2808-47A6-B708-132CA9515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AD2C28-4BA1-428F-871C-2DC60F7BC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9D9A4-7FED-44B2-B7AB-1738C7593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5B98CA-1353-4FAB-A3DC-11DD205D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D143-9E4D-43C5-8645-F5308EDEDBC7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3B76DF-551C-47AA-B7B7-ECF9CC718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522C7E-BF11-4C19-A944-28FABD2A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E595-2834-4EC5-8607-D0A2064B3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54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A1E1-DAC1-4AAE-9AA7-651382A98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F19B8E-8040-4B24-AB39-53A1BABD0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D143-9E4D-43C5-8645-F5308EDEDBC7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8AB30-82EE-4D7A-B74E-8BB85CEB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7B2AA-CB52-410A-9DD5-2BD0F14F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E595-2834-4EC5-8607-D0A2064B3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51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3D2DDA-AA62-4302-8228-DC5ED3EB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D143-9E4D-43C5-8645-F5308EDEDBC7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6BA09-F7B9-4CDF-AB6E-2CD74A96F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6A706-2F28-48DF-8C36-2932F5CA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E595-2834-4EC5-8607-D0A2064B3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969A1-61BF-4F99-9BFD-B7C577C73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BAFF8-B8A6-4EE9-81AD-91354041E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F2F64-8DC1-4A82-9046-47E68FD53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0C2EB-F9D1-4EED-BE0F-FCDCD92EA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D143-9E4D-43C5-8645-F5308EDEDBC7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5F3A0-FEE7-4ADC-8AAF-79C2A477E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215FD-BDF5-48C2-BCE8-89DBD1BF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E595-2834-4EC5-8607-D0A2064B3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1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E697-EABC-470F-8E5C-009EF3714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ECDE5A-50A9-49DB-A816-EA40D6BF5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3979B-5D5E-4446-8389-8EDFFFCFB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B0E56-22EF-4989-9866-BAF2C6E3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D143-9E4D-43C5-8645-F5308EDEDBC7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C9439-175D-43C2-84E6-AB1677E2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B9676-B977-4FFE-AB37-189A8D7A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E595-2834-4EC5-8607-D0A2064B3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9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552779-BD61-43E3-82CC-FFA10E00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283A9-A56E-4CA4-80B8-A0C3EC41E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12B1C-6515-4485-A7D9-04BB94475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DD143-9E4D-43C5-8645-F5308EDEDBC7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8E021-C15C-46D2-94C6-146C0A5B9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9C993-C1FB-4D2F-AB7E-0C333B59B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CE595-2834-4EC5-8607-D0A2064B3A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C8B69A-3E6B-436E-BBA4-BE21424F50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48"/>
          <a:stretch/>
        </p:blipFill>
        <p:spPr>
          <a:xfrm>
            <a:off x="0" y="2582562"/>
            <a:ext cx="12192000" cy="4275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52BA8-FC7F-4731-A1FA-7BEF43BCFF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97"/>
          <a:stretch/>
        </p:blipFill>
        <p:spPr>
          <a:xfrm>
            <a:off x="0" y="0"/>
            <a:ext cx="12192000" cy="291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4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0"/>
            <a:ext cx="580837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nhôy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: </a:t>
            </a:r>
            <a:r>
              <a:rPr lang="en-US" sz="5400" b="1" dirty="0" err="1" smtClean="0">
                <a:latin typeface=".VnAvant" pitchFamily="34" charset="0"/>
              </a:rPr>
              <a:t>bé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phËn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cña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mét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b«ng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hoa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sau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ph¸t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triÓn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thµnh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qu</a:t>
            </a:r>
            <a:r>
              <a:rPr lang="en-US" sz="5400" b="1" dirty="0" smtClean="0">
                <a:latin typeface=".VnAvant" pitchFamily="34" charset="0"/>
              </a:rPr>
              <a:t>¶ vµ h¹t, </a:t>
            </a:r>
            <a:r>
              <a:rPr lang="en-US" sz="5400" b="1" dirty="0" err="1" smtClean="0">
                <a:latin typeface=".VnAvant" pitchFamily="34" charset="0"/>
              </a:rPr>
              <a:t>th</a:t>
            </a:r>
            <a:r>
              <a:rPr lang="vi-VN" sz="5400" b="1" dirty="0" smtClean="0">
                <a:latin typeface=".VnAvant" pitchFamily="34" charset="0"/>
              </a:rPr>
              <a:t>ư</a:t>
            </a:r>
            <a:r>
              <a:rPr lang="en-US" sz="5400" b="1" dirty="0" err="1" smtClean="0">
                <a:latin typeface=".VnAvant" pitchFamily="34" charset="0"/>
              </a:rPr>
              <a:t>êng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n»m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gi÷a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hoa</a:t>
            </a:r>
            <a:r>
              <a:rPr lang="en-US" sz="5400" b="1" dirty="0" smtClean="0">
                <a:latin typeface=".VnAvant" pitchFamily="34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480" y="0"/>
            <a:ext cx="6827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A9742D-1779-4527-8291-BDB9C723883F}"/>
              </a:ext>
            </a:extLst>
          </p:cNvPr>
          <p:cNvSpPr/>
          <p:nvPr/>
        </p:nvSpPr>
        <p:spPr>
          <a:xfrm>
            <a:off x="7872549" y="1976846"/>
            <a:ext cx="870857" cy="204651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5" y="61367"/>
            <a:ext cx="6749143" cy="318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7A5C5C-C7BE-4F9D-8A11-ED1849B5EB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t="10757" r="8184" b="75794"/>
          <a:stretch/>
        </p:blipFill>
        <p:spPr>
          <a:xfrm>
            <a:off x="296115" y="4656633"/>
            <a:ext cx="11369594" cy="216672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494" y="3372536"/>
            <a:ext cx="6080895" cy="131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40524" y="957941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850" y="3161214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9ABEAB-61A4-471F-BD13-36D7599612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31291" r="6761" b="8708"/>
          <a:stretch/>
        </p:blipFill>
        <p:spPr>
          <a:xfrm>
            <a:off x="0" y="0"/>
            <a:ext cx="12191999" cy="67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5" y="61367"/>
            <a:ext cx="4374445" cy="206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7A5C5C-C7BE-4F9D-8A11-ED1849B5EB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t="10757" r="8184" b="75794"/>
          <a:stretch/>
        </p:blipFill>
        <p:spPr>
          <a:xfrm>
            <a:off x="182880" y="3115236"/>
            <a:ext cx="7324281" cy="139580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111" y="2266561"/>
            <a:ext cx="3929883" cy="84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4232364"/>
            <a:ext cx="10075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a. </a:t>
            </a:r>
            <a:r>
              <a:rPr lang="en-US" sz="4800" b="1" dirty="0" err="1" smtClean="0">
                <a:latin typeface=".VnAvant" pitchFamily="34" charset="0"/>
              </a:rPr>
              <a:t>Líp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cña</a:t>
            </a:r>
            <a:r>
              <a:rPr lang="en-US" sz="4800" b="1" dirty="0" smtClean="0">
                <a:latin typeface=".VnAvant" pitchFamily="34" charset="0"/>
              </a:rPr>
              <a:t> b¹n </a:t>
            </a:r>
            <a:r>
              <a:rPr lang="en-US" sz="4800" b="1" dirty="0" err="1" smtClean="0">
                <a:latin typeface=".VnAvant" pitchFamily="34" charset="0"/>
              </a:rPr>
              <a:t>nhá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cã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mÊy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tæ</a:t>
            </a:r>
            <a:r>
              <a:rPr lang="en-US" sz="4800" b="1" dirty="0" smtClean="0">
                <a:latin typeface=".VnAvant" pitchFamily="34" charset="0"/>
              </a:rPr>
              <a:t>?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634" y="5311000"/>
            <a:ext cx="92310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cña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nhá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bèn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tæ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7837" y="0"/>
            <a:ext cx="4764163" cy="358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5" y="61367"/>
            <a:ext cx="4374445" cy="206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7A5C5C-C7BE-4F9D-8A11-ED1849B5EB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t="10757" r="8184" b="75794"/>
          <a:stretch/>
        </p:blipFill>
        <p:spPr>
          <a:xfrm>
            <a:off x="182880" y="3115236"/>
            <a:ext cx="7324281" cy="139580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111" y="2266561"/>
            <a:ext cx="3929883" cy="84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402285" y="305931"/>
            <a:ext cx="4789715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b="1" dirty="0" smtClean="0">
                <a:latin typeface=".VnAvant" pitchFamily="34" charset="0"/>
              </a:rPr>
              <a:t> b. </a:t>
            </a:r>
            <a:r>
              <a:rPr lang="en-US" sz="4800" b="1" dirty="0" err="1" smtClean="0">
                <a:latin typeface=".VnAvant" pitchFamily="34" charset="0"/>
              </a:rPr>
              <a:t>Bøc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tranh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b«ng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hoa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bèn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c¸nh</a:t>
            </a:r>
            <a:r>
              <a:rPr lang="en-US" sz="4800" b="1" dirty="0" smtClean="0">
                <a:latin typeface=".VnAvant" pitchFamily="34" charset="0"/>
              </a:rPr>
              <a:t> ®­</a:t>
            </a:r>
            <a:r>
              <a:rPr lang="vi-VN" sz="4800" b="1" dirty="0">
                <a:latin typeface=".VnAvant" pitchFamily="34" charset="0"/>
              </a:rPr>
              <a:t>ư</a:t>
            </a:r>
            <a:r>
              <a:rPr lang="en-US" sz="4800" b="1" dirty="0" err="1" smtClean="0">
                <a:latin typeface=".VnAvant" pitchFamily="34" charset="0"/>
              </a:rPr>
              <a:t>îc</a:t>
            </a:r>
            <a:r>
              <a:rPr lang="en-US" sz="4800" b="1" dirty="0" smtClean="0">
                <a:latin typeface=".VnAvant" pitchFamily="34" charset="0"/>
              </a:rPr>
              <a:t> ®</a:t>
            </a:r>
            <a:r>
              <a:rPr lang="en-US" sz="4800" b="1" dirty="0" err="1" smtClean="0">
                <a:latin typeface=".VnAvant" pitchFamily="34" charset="0"/>
              </a:rPr>
              <a:t>Æt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tªn</a:t>
            </a:r>
            <a:r>
              <a:rPr lang="en-US" sz="4800" b="1" dirty="0" smtClean="0">
                <a:latin typeface=".VnAvant" pitchFamily="34" charset="0"/>
              </a:rPr>
              <a:t> lµ g×?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589497"/>
            <a:ext cx="1207878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 -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Bøc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b«ng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bèn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c¸nh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îc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Æt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tªn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lµ “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yªu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th­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”.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497875" y="653143"/>
            <a:ext cx="1828799" cy="87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5" y="61367"/>
            <a:ext cx="4374445" cy="206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7A5C5C-C7BE-4F9D-8A11-ED1849B5EB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t="10757" r="8184" b="75794"/>
          <a:stretch/>
        </p:blipFill>
        <p:spPr>
          <a:xfrm>
            <a:off x="182880" y="3115236"/>
            <a:ext cx="7324281" cy="139580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111" y="2266561"/>
            <a:ext cx="3929883" cy="84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967470" y="-43240"/>
            <a:ext cx="522452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c. Theo </a:t>
            </a:r>
            <a:r>
              <a:rPr lang="en-US" sz="4800" b="1" dirty="0" err="1" smtClean="0">
                <a:latin typeface=".VnAvant" pitchFamily="34" charset="0"/>
              </a:rPr>
              <a:t>em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cã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thÓ</a:t>
            </a:r>
            <a:r>
              <a:rPr lang="en-US" sz="4800" b="1" dirty="0" smtClean="0">
                <a:latin typeface=".VnAvant" pitchFamily="34" charset="0"/>
              </a:rPr>
              <a:t> ®</a:t>
            </a:r>
            <a:r>
              <a:rPr lang="en-US" sz="4800" b="1" dirty="0" err="1" smtClean="0">
                <a:latin typeface=".VnAvant" pitchFamily="34" charset="0"/>
              </a:rPr>
              <a:t>Æt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tªn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nµo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kh¸c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cho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bøc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tranh</a:t>
            </a:r>
            <a:r>
              <a:rPr lang="en-US" sz="4800" b="1" dirty="0" smtClean="0">
                <a:latin typeface=".VnAvant" pitchFamily="34" charset="0"/>
              </a:rPr>
              <a:t> ?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365010"/>
            <a:ext cx="1207878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thÓ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Æt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tªn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kh¸c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bøc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lµ: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t×nh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­¬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oµn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kÕt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yªu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…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11" y="1997045"/>
            <a:ext cx="12078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Bøc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thÓ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Æt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tªn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kh¸c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lµ: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74" y="55776"/>
            <a:ext cx="12078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  <a:cs typeface="Arial" pitchFamily="34" charset="0"/>
              </a:rPr>
              <a:t>4</a:t>
            </a:r>
            <a:r>
              <a:rPr lang="pl-PL" sz="4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ViÕt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vµo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vë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tr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¶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lêi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.VnAvant" pitchFamily="34" charset="0"/>
                <a:cs typeface="Arial" pitchFamily="34" charset="0"/>
              </a:rPr>
              <a:t>cho</a:t>
            </a:r>
            <a:r>
              <a:rPr lang="en-US" sz="4800" b="1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hái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c ë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môc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3.</a:t>
            </a:r>
            <a:endParaRPr lang="pl-PL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211" y="3012708"/>
            <a:ext cx="12078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t×nh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th­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oµn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kÕt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yªu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,…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3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70366"/>
            <a:ext cx="1219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05264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- </a:t>
            </a:r>
            <a:r>
              <a:rPr lang="en-US" sz="4800" b="1" dirty="0" err="1" smtClean="0">
                <a:latin typeface=".VnAvant" pitchFamily="34" charset="0"/>
              </a:rPr>
              <a:t>Ph­</a:t>
            </a:r>
            <a:r>
              <a:rPr lang="vi-VN" sz="4800" b="1" dirty="0">
                <a:latin typeface=".VnAvant" pitchFamily="34" charset="0"/>
              </a:rPr>
              <a:t>ư</a:t>
            </a:r>
            <a:r>
              <a:rPr lang="en-US" sz="4800" b="1" dirty="0" smtClean="0">
                <a:latin typeface=".VnAvant" pitchFamily="34" charset="0"/>
              </a:rPr>
              <a:t>¬</a:t>
            </a:r>
            <a:r>
              <a:rPr lang="en-US" sz="4800" b="1" dirty="0" err="1" smtClean="0">
                <a:latin typeface=".VnAvant" pitchFamily="34" charset="0"/>
              </a:rPr>
              <a:t>ng</a:t>
            </a:r>
            <a:r>
              <a:rPr lang="en-US" sz="4800" b="1" dirty="0" smtClean="0">
                <a:latin typeface=".VnAvant" pitchFamily="34" charset="0"/>
              </a:rPr>
              <a:t> ng¾m </a:t>
            </a:r>
            <a:r>
              <a:rPr lang="en-US" sz="4800" b="1" dirty="0" err="1" smtClean="0">
                <a:latin typeface=".VnAvant" pitchFamily="34" charset="0"/>
              </a:rPr>
              <a:t>nh×n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………..…. n¾n </a:t>
            </a:r>
            <a:r>
              <a:rPr lang="en-US" sz="4800" b="1" dirty="0" err="1" smtClean="0">
                <a:latin typeface=".VnAvant" pitchFamily="34" charset="0"/>
              </a:rPr>
              <a:t>nãt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trªn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b¶ng</a:t>
            </a:r>
            <a:r>
              <a:rPr lang="en-US" sz="4800" b="1" dirty="0" smtClean="0">
                <a:latin typeface=".VnAvant" pitchFamily="34" charset="0"/>
              </a:rPr>
              <a:t>.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09" y="2973813"/>
            <a:ext cx="3760631" cy="385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9" y="17396"/>
            <a:ext cx="11956621" cy="9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1062" y="838490"/>
            <a:ext cx="11489634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       t« </a:t>
            </a:r>
            <a:r>
              <a:rPr lang="en-US" sz="4400" b="1" dirty="0" err="1" smtClean="0">
                <a:latin typeface=".VnAvant" pitchFamily="34" charset="0"/>
              </a:rPr>
              <a:t>vÏ</a:t>
            </a:r>
            <a:r>
              <a:rPr lang="en-US" sz="4400" b="1" dirty="0" smtClean="0">
                <a:latin typeface=".VnAvant" pitchFamily="34" charset="0"/>
              </a:rPr>
              <a:t>           </a:t>
            </a:r>
            <a:r>
              <a:rPr lang="en-US" sz="4400" b="1" dirty="0" err="1" smtClean="0">
                <a:latin typeface=".VnAvant" pitchFamily="34" charset="0"/>
              </a:rPr>
              <a:t>dßng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ch</a:t>
            </a:r>
            <a:r>
              <a:rPr lang="en-US" sz="4400" b="1" dirty="0" smtClean="0">
                <a:latin typeface=".VnAvant" pitchFamily="34" charset="0"/>
              </a:rPr>
              <a:t>÷            </a:t>
            </a:r>
            <a:r>
              <a:rPr lang="en-US" sz="4400" b="1" dirty="0" err="1" smtClean="0">
                <a:latin typeface=".VnAvant" pitchFamily="34" charset="0"/>
              </a:rPr>
              <a:t>hÝ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ho¸y</a:t>
            </a:r>
            <a:endParaRPr lang="en-US" sz="4400" b="1" dirty="0">
              <a:latin typeface=".VnAvant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23884" y="1553349"/>
            <a:ext cx="26398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66342" y="2169172"/>
            <a:ext cx="428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dßng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÷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82949" y="2929812"/>
            <a:ext cx="193146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hu 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8681" y="2776099"/>
            <a:ext cx="4196987" cy="419698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0481" y="2169172"/>
            <a:ext cx="12192000" cy="370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072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8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64BE89-35C1-472F-8137-19563EF6F1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33002" r="15679" b="55945"/>
          <a:stretch/>
        </p:blipFill>
        <p:spPr>
          <a:xfrm>
            <a:off x="0" y="0"/>
            <a:ext cx="12192000" cy="2016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34BA78-3E6A-4093-9932-F971FC4D13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7" t="47436" r="38228" b="35581"/>
          <a:stretch/>
        </p:blipFill>
        <p:spPr>
          <a:xfrm>
            <a:off x="0" y="2046514"/>
            <a:ext cx="5869577" cy="4811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3703DB-FF0D-4419-8219-11C52247B1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5" t="68507" r="22159" b="15206"/>
          <a:stretch/>
        </p:blipFill>
        <p:spPr>
          <a:xfrm>
            <a:off x="5921829" y="2055223"/>
            <a:ext cx="6270171" cy="48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7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C8B69A-3E6B-436E-BBA4-BE21424F50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9" b="466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34BA78-3E6A-4093-9932-F971FC4D13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7" t="47436" r="38228" b="35581"/>
          <a:stretch/>
        </p:blipFill>
        <p:spPr>
          <a:xfrm>
            <a:off x="0" y="0"/>
            <a:ext cx="7393577" cy="3812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82265" y="1306286"/>
            <a:ext cx="428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©u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yÕm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7590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- C« </a:t>
            </a:r>
            <a:r>
              <a:rPr lang="en-US" sz="6000" b="1" dirty="0" err="1" smtClean="0">
                <a:latin typeface=".VnAvant" pitchFamily="34" charset="0"/>
              </a:rPr>
              <a:t>gi¸o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©u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yÕm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hái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bµi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c¸c</a:t>
            </a:r>
            <a:r>
              <a:rPr lang="en-US" sz="6000" b="1" dirty="0" smtClean="0">
                <a:latin typeface=".VnAvant" pitchFamily="34" charset="0"/>
              </a:rPr>
              <a:t> b¹n </a:t>
            </a:r>
            <a:r>
              <a:rPr lang="en-US" sz="6000" b="1" dirty="0" err="1" smtClean="0">
                <a:latin typeface=".VnAvant" pitchFamily="34" charset="0"/>
              </a:rPr>
              <a:t>häc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sinh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35932" y="1454331"/>
            <a:ext cx="4720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chóc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mõng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7590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- </a:t>
            </a:r>
            <a:r>
              <a:rPr lang="en-US" sz="6000" b="1" dirty="0" err="1" smtClean="0">
                <a:latin typeface=".VnAvant" pitchFamily="34" charset="0"/>
              </a:rPr>
              <a:t>Chóng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em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cïng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nhau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Õn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chóc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mõng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thÇy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gi¸o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703DB-FF0D-4419-8219-11C52247B1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5" t="68507" r="22159" b="15206"/>
          <a:stretch/>
        </p:blipFill>
        <p:spPr>
          <a:xfrm>
            <a:off x="0" y="0"/>
            <a:ext cx="6270171" cy="385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7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2577737"/>
            <a:ext cx="12192000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- </a:t>
            </a:r>
            <a:r>
              <a:rPr lang="en-US" sz="6000" b="1" dirty="0" err="1" smtClean="0">
                <a:latin typeface=".VnAvant" pitchFamily="34" charset="0"/>
              </a:rPr>
              <a:t>bøc</a:t>
            </a:r>
            <a:r>
              <a:rPr lang="en-US" sz="6000" b="1" dirty="0" smtClean="0">
                <a:latin typeface=".VnAvant" pitchFamily="34" charset="0"/>
              </a:rPr>
              <a:t>  :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6000" b="1" dirty="0" smtClean="0">
                <a:latin typeface=".VnAvant" pitchFamily="34" charset="0"/>
              </a:rPr>
              <a:t> - </a:t>
            </a:r>
            <a:r>
              <a:rPr lang="vi-VN" sz="6000" b="1" dirty="0">
                <a:solidFill>
                  <a:srgbClr val="0070C0"/>
                </a:solidFill>
                <a:latin typeface=".VnAvant" pitchFamily="34" charset="0"/>
              </a:rPr>
              <a:t>ư</a:t>
            </a:r>
            <a:r>
              <a:rPr lang="en-US" sz="6000" b="1" dirty="0" smtClean="0">
                <a:solidFill>
                  <a:srgbClr val="0070C0"/>
                </a:solidFill>
                <a:latin typeface=".VnAvant" pitchFamily="34" charset="0"/>
              </a:rPr>
              <a:t>­c</a:t>
            </a:r>
            <a:r>
              <a:rPr lang="en-US" sz="6000" b="1" dirty="0" smtClean="0">
                <a:latin typeface=".VnAvant" pitchFamily="34" charset="0"/>
              </a:rPr>
              <a:t> - </a:t>
            </a:r>
            <a:r>
              <a:rPr lang="en-US" sz="6000" b="1" dirty="0" err="1" smtClean="0">
                <a:solidFill>
                  <a:schemeClr val="accent2"/>
                </a:solidFill>
                <a:latin typeface=".VnAvant" pitchFamily="34" charset="0"/>
              </a:rPr>
              <a:t>thanh</a:t>
            </a:r>
            <a:r>
              <a:rPr lang="en-US" sz="6000" b="1" dirty="0" smtClean="0">
                <a:solidFill>
                  <a:schemeClr val="accent2"/>
                </a:solidFill>
                <a:latin typeface=".VnAvant" pitchFamily="34" charset="0"/>
              </a:rPr>
              <a:t> s¾c</a:t>
            </a:r>
            <a:endParaRPr lang="en-US" sz="60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26034" y="1802673"/>
            <a:ext cx="166333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929051" y="2264228"/>
            <a:ext cx="627017" cy="1741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380564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- </a:t>
            </a:r>
            <a:r>
              <a:rPr lang="en-US" sz="6000" b="1" dirty="0" err="1" smtClean="0">
                <a:latin typeface=".VnAvant" pitchFamily="34" charset="0"/>
              </a:rPr>
              <a:t>tranh</a:t>
            </a:r>
            <a:r>
              <a:rPr lang="en-US" sz="6000" b="1" dirty="0" smtClean="0">
                <a:latin typeface=".VnAvant" pitchFamily="34" charset="0"/>
              </a:rPr>
              <a:t>  : 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6000" b="1" dirty="0" smtClean="0">
                <a:latin typeface=".VnAvant" pitchFamily="34" charset="0"/>
              </a:rPr>
              <a:t> - </a:t>
            </a:r>
            <a:r>
              <a:rPr lang="en-US" sz="6000" b="1" dirty="0" err="1" smtClean="0">
                <a:solidFill>
                  <a:srgbClr val="0070C0"/>
                </a:solidFill>
                <a:latin typeface=".VnAvant" pitchFamily="34" charset="0"/>
              </a:rPr>
              <a:t>anh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endParaRPr lang="en-US" sz="60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97259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- </a:t>
            </a:r>
            <a:r>
              <a:rPr lang="en-US" sz="6000" b="1" dirty="0" err="1" smtClean="0">
                <a:latin typeface=".VnAvant" pitchFamily="34" charset="0"/>
              </a:rPr>
              <a:t>treo</a:t>
            </a:r>
            <a:r>
              <a:rPr lang="en-US" sz="6000" b="1" dirty="0" smtClean="0">
                <a:latin typeface=".VnAvant" pitchFamily="34" charset="0"/>
              </a:rPr>
              <a:t>  : 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6000" b="1" dirty="0" smtClean="0">
                <a:latin typeface=".VnAvant" pitchFamily="34" charset="0"/>
              </a:rPr>
              <a:t> - </a:t>
            </a:r>
            <a:r>
              <a:rPr lang="en-US" sz="6000" b="1" dirty="0" err="1" smtClean="0">
                <a:solidFill>
                  <a:srgbClr val="0070C0"/>
                </a:solidFill>
                <a:latin typeface=".VnAvant" pitchFamily="34" charset="0"/>
              </a:rPr>
              <a:t>eo</a:t>
            </a:r>
            <a:r>
              <a:rPr lang="en-US" sz="6000" b="1" dirty="0" smtClean="0">
                <a:latin typeface=".VnAvant" pitchFamily="34" charset="0"/>
              </a:rPr>
              <a:t> </a:t>
            </a:r>
            <a:endParaRPr lang="en-US" sz="60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1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393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779956-08EE-4D60-99EF-865BDD8F82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42905" r="15200" b="45055"/>
          <a:stretch/>
        </p:blipFill>
        <p:spPr>
          <a:xfrm>
            <a:off x="0" y="0"/>
            <a:ext cx="1219199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7794173" y="1419072"/>
            <a:ext cx="686529" cy="1010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10572207" y="1436488"/>
            <a:ext cx="747492" cy="1010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4502336" y="1419073"/>
            <a:ext cx="730073" cy="1027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1" y="3508331"/>
            <a:ext cx="12115799" cy="127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6522723" y="3465639"/>
            <a:ext cx="730073" cy="1280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3352800" y="3448220"/>
            <a:ext cx="1313547" cy="1297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gh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10572207" y="3422469"/>
            <a:ext cx="825870" cy="1332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779956-08EE-4D60-99EF-865BDD8F82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6" t="55166" r="8522" b="834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89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65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F062448-A315-4D8E-A53C-1DF138D507EF}"/>
              </a:ext>
            </a:extLst>
          </p:cNvPr>
          <p:cNvGrpSpPr/>
          <p:nvPr/>
        </p:nvGrpSpPr>
        <p:grpSpPr>
          <a:xfrm>
            <a:off x="74140" y="0"/>
            <a:ext cx="12068432" cy="6718853"/>
            <a:chOff x="0" y="0"/>
            <a:chExt cx="9640957" cy="6718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C8B69A-3E6B-436E-BBA4-BE21424F5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8" t="61097" r="5343" b="9188"/>
            <a:stretch/>
          </p:blipFill>
          <p:spPr>
            <a:xfrm>
              <a:off x="0" y="0"/>
              <a:ext cx="9640957" cy="469127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67A5C5C-C7BE-4F9D-8A11-ED1849B5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0" t="10757" r="8184" b="75794"/>
            <a:stretch/>
          </p:blipFill>
          <p:spPr>
            <a:xfrm>
              <a:off x="417442" y="4552125"/>
              <a:ext cx="9082685" cy="21667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5A5A20-1248-4270-A752-F365F76FC35C}"/>
                </a:ext>
              </a:extLst>
            </p:cNvPr>
            <p:cNvSpPr/>
            <p:nvPr/>
          </p:nvSpPr>
          <p:spPr>
            <a:xfrm>
              <a:off x="2723322" y="0"/>
              <a:ext cx="3945835" cy="327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21731" y="957941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8470" y="1356526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53763" y="1778557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68624" y="3138434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29209" y="3513573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8317" y="4381081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5547" y="4369358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51085" y="4814835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40930" y="5178250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30308" y="5154805"/>
            <a:ext cx="597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7AB0826-E0DB-4EEA-B9E1-E68EBF8B7C3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318370" y="0"/>
            <a:chExt cx="1155526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0F7329-4F8C-4B5D-9A11-E1ED43D76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1" t="57872" r="12771" b="7958"/>
            <a:stretch/>
          </p:blipFill>
          <p:spPr>
            <a:xfrm>
              <a:off x="318370" y="0"/>
              <a:ext cx="11555260" cy="6858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DCD278B-6CED-4C6C-8083-91C3EC004F94}"/>
                </a:ext>
              </a:extLst>
            </p:cNvPr>
            <p:cNvSpPr/>
            <p:nvPr/>
          </p:nvSpPr>
          <p:spPr>
            <a:xfrm>
              <a:off x="3949700" y="0"/>
              <a:ext cx="5092700" cy="863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28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>
            <a:extLst>
              <a:ext uri="{FF2B5EF4-FFF2-40B4-BE49-F238E27FC236}">
                <a16:creationId xmlns:a16="http://schemas.microsoft.com/office/drawing/2014/main" id="{AF062448-A315-4D8E-A53C-1DF138D507EF}"/>
              </a:ext>
            </a:extLst>
          </p:cNvPr>
          <p:cNvGrpSpPr/>
          <p:nvPr/>
        </p:nvGrpSpPr>
        <p:grpSpPr>
          <a:xfrm>
            <a:off x="0" y="0"/>
            <a:ext cx="12068432" cy="6718853"/>
            <a:chOff x="0" y="0"/>
            <a:chExt cx="9640957" cy="6718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C8B69A-3E6B-436E-BBA4-BE21424F5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8" t="61097" r="5343" b="9188"/>
            <a:stretch/>
          </p:blipFill>
          <p:spPr>
            <a:xfrm>
              <a:off x="0" y="0"/>
              <a:ext cx="9640957" cy="469127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67A5C5C-C7BE-4F9D-8A11-ED1849B5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0" t="10757" r="8184" b="75794"/>
            <a:stretch/>
          </p:blipFill>
          <p:spPr>
            <a:xfrm>
              <a:off x="417442" y="4552125"/>
              <a:ext cx="9082685" cy="21667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5A5A20-1248-4270-A752-F365F76FC35C}"/>
                </a:ext>
              </a:extLst>
            </p:cNvPr>
            <p:cNvSpPr/>
            <p:nvPr/>
          </p:nvSpPr>
          <p:spPr>
            <a:xfrm>
              <a:off x="2723322" y="0"/>
              <a:ext cx="3945835" cy="327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92778" y="957941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1485" y="3065415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66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910" y="22029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.VnAvant" pitchFamily="34" charset="0"/>
              </a:rPr>
              <a:t> * S¾p </a:t>
            </a:r>
            <a:r>
              <a:rPr lang="en-US" sz="4000" b="1" dirty="0" err="1" smtClean="0">
                <a:latin typeface=".VnAvant" pitchFamily="34" charset="0"/>
              </a:rPr>
              <a:t>xÕp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c¸c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từ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ng</a:t>
            </a:r>
            <a:r>
              <a:rPr lang="en-US" sz="4000" b="1" dirty="0" smtClean="0">
                <a:latin typeface=".VnAvant" pitchFamily="34" charset="0"/>
              </a:rPr>
              <a:t>÷ ®Ó </a:t>
            </a:r>
            <a:r>
              <a:rPr lang="en-US" sz="4000" b="1" dirty="0" err="1" smtClean="0">
                <a:latin typeface=".VnAvant" pitchFamily="34" charset="0"/>
              </a:rPr>
              <a:t>thµnh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c©u</a:t>
            </a:r>
            <a:r>
              <a:rPr lang="en-US" sz="4000" b="1" dirty="0" smtClean="0">
                <a:latin typeface=".VnAvant" pitchFamily="34" charset="0"/>
              </a:rPr>
              <a:t> vµ </a:t>
            </a:r>
            <a:r>
              <a:rPr lang="en-US" sz="4000" b="1" dirty="0" err="1" smtClean="0">
                <a:latin typeface=".VnAvant" pitchFamily="34" charset="0"/>
              </a:rPr>
              <a:t>viÕt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c©u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vµo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vë</a:t>
            </a:r>
            <a:r>
              <a:rPr lang="en-US" sz="4000" b="1" dirty="0" smtClean="0">
                <a:latin typeface=".VnAvant" pitchFamily="34" charset="0"/>
              </a:rPr>
              <a:t> </a:t>
            </a:r>
            <a:endParaRPr lang="en-US" sz="40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10" y="1675604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 a. ®</a:t>
            </a:r>
            <a:r>
              <a:rPr lang="en-US" sz="4800" b="1" dirty="0" err="1" smtClean="0">
                <a:latin typeface=".VnAvant" pitchFamily="34" charset="0"/>
              </a:rPr>
              <a:t>iÒu</a:t>
            </a:r>
            <a:r>
              <a:rPr lang="en-US" sz="4800" b="1" dirty="0" smtClean="0">
                <a:latin typeface=".VnAvant" pitchFamily="34" charset="0"/>
              </a:rPr>
              <a:t> hay,  c« </a:t>
            </a:r>
            <a:r>
              <a:rPr lang="en-US" sz="4800" b="1" dirty="0" err="1" smtClean="0">
                <a:latin typeface=".VnAvant" pitchFamily="34" charset="0"/>
              </a:rPr>
              <a:t>gi¸o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chóng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t«i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nhiÒu</a:t>
            </a:r>
            <a:r>
              <a:rPr lang="en-US" sz="4800" b="1" dirty="0" smtClean="0">
                <a:latin typeface=".VnAvant" pitchFamily="34" charset="0"/>
              </a:rPr>
              <a:t>, d¹y</a:t>
            </a:r>
            <a:endParaRPr lang="en-US" sz="48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22107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- C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gi¸o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d¹y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chóng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nhiÒu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iÒu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hay. 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34153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>
                <a:latin typeface=".VnAvant" pitchFamily="34" charset="0"/>
              </a:rPr>
              <a:t>b</a:t>
            </a:r>
            <a:r>
              <a:rPr lang="en-US" sz="4800" b="1" dirty="0" smtClean="0">
                <a:latin typeface=".VnAvant" pitchFamily="34" charset="0"/>
              </a:rPr>
              <a:t>. c¶ </a:t>
            </a:r>
            <a:r>
              <a:rPr lang="en-US" sz="4800" b="1" dirty="0" err="1" smtClean="0">
                <a:latin typeface=".VnAvant" pitchFamily="34" charset="0"/>
              </a:rPr>
              <a:t>líp</a:t>
            </a:r>
            <a:r>
              <a:rPr lang="en-US" sz="4800" b="1" dirty="0" smtClean="0">
                <a:latin typeface=".VnAvant" pitchFamily="34" charset="0"/>
              </a:rPr>
              <a:t>,  c« </a:t>
            </a:r>
            <a:r>
              <a:rPr lang="en-US" sz="4800" b="1" dirty="0" err="1" smtClean="0">
                <a:latin typeface=".VnAvant" pitchFamily="34" charset="0"/>
              </a:rPr>
              <a:t>gi¸o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vÏ</a:t>
            </a:r>
            <a:r>
              <a:rPr lang="en-US" sz="4800" b="1" dirty="0" smtClean="0">
                <a:latin typeface=".VnAvant" pitchFamily="34" charset="0"/>
              </a:rPr>
              <a:t>, d¹y , con </a:t>
            </a:r>
            <a:r>
              <a:rPr lang="en-US" sz="4800" b="1" dirty="0" err="1" smtClean="0">
                <a:latin typeface=".VnAvant" pitchFamily="34" charset="0"/>
              </a:rPr>
              <a:t>mÌo</a:t>
            </a:r>
            <a:endParaRPr lang="en-US" sz="48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910" y="551350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- C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gi¸o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d¹y c¶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vÏ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con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mÌo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. 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7143" y="136692"/>
            <a:ext cx="5760942" cy="576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4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0514" y="844730"/>
            <a:ext cx="4949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   </a:t>
            </a:r>
            <a:r>
              <a:rPr lang="en-US" sz="6000" b="1" dirty="0" err="1" smtClean="0">
                <a:latin typeface=".VnAvant" pitchFamily="34" charset="0"/>
              </a:rPr>
              <a:t>hÝ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ho¸y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729" y="865052"/>
            <a:ext cx="4949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  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oay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: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>
            <a:extLst>
              <a:ext uri="{FF2B5EF4-FFF2-40B4-BE49-F238E27FC236}">
                <a16:creationId xmlns:a16="http://schemas.microsoft.com/office/drawing/2014/main" id="{AF062448-A315-4D8E-A53C-1DF138D507EF}"/>
              </a:ext>
            </a:extLst>
          </p:cNvPr>
          <p:cNvGrpSpPr/>
          <p:nvPr/>
        </p:nvGrpSpPr>
        <p:grpSpPr>
          <a:xfrm>
            <a:off x="74140" y="0"/>
            <a:ext cx="12068432" cy="6718853"/>
            <a:chOff x="0" y="0"/>
            <a:chExt cx="9640957" cy="6718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C8B69A-3E6B-436E-BBA4-BE21424F5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8" t="61097" r="5343" b="9188"/>
            <a:stretch/>
          </p:blipFill>
          <p:spPr>
            <a:xfrm>
              <a:off x="0" y="0"/>
              <a:ext cx="9640957" cy="469127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67A5C5C-C7BE-4F9D-8A11-ED1849B5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0" t="10757" r="8184" b="75794"/>
            <a:stretch/>
          </p:blipFill>
          <p:spPr>
            <a:xfrm>
              <a:off x="417442" y="4552125"/>
              <a:ext cx="9082685" cy="21667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5A5A20-1248-4270-A752-F365F76FC35C}"/>
                </a:ext>
              </a:extLst>
            </p:cNvPr>
            <p:cNvSpPr/>
            <p:nvPr/>
          </p:nvSpPr>
          <p:spPr>
            <a:xfrm>
              <a:off x="2723322" y="0"/>
              <a:ext cx="3945835" cy="327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3062514" y="2322286"/>
            <a:ext cx="14514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631680" y="4905829"/>
            <a:ext cx="1486263" cy="145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21731" y="957941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8470" y="1356526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53763" y="1778557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68624" y="3138434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29209" y="3513573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8317" y="4381081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5547" y="4369358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51085" y="4814835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40930" y="5178250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30308" y="5154805"/>
            <a:ext cx="597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8630195" y="5312228"/>
            <a:ext cx="1312091" cy="1451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>
            <a:extLst>
              <a:ext uri="{FF2B5EF4-FFF2-40B4-BE49-F238E27FC236}">
                <a16:creationId xmlns:a16="http://schemas.microsoft.com/office/drawing/2014/main" id="{AF062448-A315-4D8E-A53C-1DF138D507EF}"/>
              </a:ext>
            </a:extLst>
          </p:cNvPr>
          <p:cNvGrpSpPr/>
          <p:nvPr/>
        </p:nvGrpSpPr>
        <p:grpSpPr>
          <a:xfrm>
            <a:off x="74140" y="0"/>
            <a:ext cx="12068432" cy="6718853"/>
            <a:chOff x="0" y="0"/>
            <a:chExt cx="9640957" cy="6718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C8B69A-3E6B-436E-BBA4-BE21424F5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8" t="61097" r="5343" b="9188"/>
            <a:stretch/>
          </p:blipFill>
          <p:spPr>
            <a:xfrm>
              <a:off x="0" y="0"/>
              <a:ext cx="9640957" cy="469127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67A5C5C-C7BE-4F9D-8A11-ED1849B5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0" t="10757" r="8184" b="75794"/>
            <a:stretch/>
          </p:blipFill>
          <p:spPr>
            <a:xfrm>
              <a:off x="417442" y="4552125"/>
              <a:ext cx="9082685" cy="21667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5A5A20-1248-4270-A752-F365F76FC35C}"/>
                </a:ext>
              </a:extLst>
            </p:cNvPr>
            <p:cNvSpPr/>
            <p:nvPr/>
          </p:nvSpPr>
          <p:spPr>
            <a:xfrm>
              <a:off x="2723322" y="0"/>
              <a:ext cx="3945835" cy="327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21731" y="957941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8470" y="1356526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53763" y="1778557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68624" y="3138434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29209" y="3513573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8317" y="4381081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5547" y="4369358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51085" y="4814835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40930" y="5178250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30308" y="5154805"/>
            <a:ext cx="597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70469"/>
            <a:ext cx="12192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  </a:t>
            </a:r>
            <a:r>
              <a:rPr lang="en-US" sz="6000" b="1" dirty="0" err="1" smtClean="0">
                <a:latin typeface=".VnAvant" pitchFamily="34" charset="0"/>
              </a:rPr>
              <a:t>Chóng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t«i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treo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bøc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tranh</a:t>
            </a:r>
            <a:r>
              <a:rPr lang="en-US" sz="6000" b="1" dirty="0" smtClean="0">
                <a:latin typeface=".VnAvant" pitchFamily="34" charset="0"/>
              </a:rPr>
              <a:t> ë </a:t>
            </a:r>
            <a:r>
              <a:rPr lang="en-US" sz="6000" b="1" dirty="0" err="1" smtClean="0">
                <a:latin typeface=".VnAvant" pitchFamily="34" charset="0"/>
              </a:rPr>
              <a:t>gãc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s¸ng</a:t>
            </a:r>
            <a:r>
              <a:rPr lang="en-US" sz="6000" b="1" dirty="0" smtClean="0">
                <a:latin typeface=".VnAvant" pitchFamily="34" charset="0"/>
              </a:rPr>
              <a:t> t¹o </a:t>
            </a:r>
            <a:r>
              <a:rPr lang="en-US" sz="6000" b="1" dirty="0" err="1" smtClean="0">
                <a:latin typeface=".VnAvant" pitchFamily="34" charset="0"/>
              </a:rPr>
              <a:t>cña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líp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572000" y="3826913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982926" y="3843282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193293" y="4984768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286390" y="4984768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486640"/>
            <a:ext cx="12192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  </a:t>
            </a:r>
            <a:r>
              <a:rPr lang="en-US" sz="6000" b="1" dirty="0" err="1" smtClean="0">
                <a:latin typeface=".VnAvant" pitchFamily="34" charset="0"/>
              </a:rPr>
              <a:t>H«m</a:t>
            </a:r>
            <a:r>
              <a:rPr lang="en-US" sz="6000" b="1" dirty="0" smtClean="0">
                <a:latin typeface=".VnAvant" pitchFamily="34" charset="0"/>
              </a:rPr>
              <a:t> nay c« </a:t>
            </a:r>
            <a:r>
              <a:rPr lang="en-US" sz="6000" b="1" dirty="0" err="1" smtClean="0">
                <a:latin typeface=".VnAvant" pitchFamily="34" charset="0"/>
              </a:rPr>
              <a:t>gi¸o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cho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líp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vÏ</a:t>
            </a:r>
            <a:endParaRPr lang="en-US" sz="6000" b="1" dirty="0" smtClean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nh÷ng</a:t>
            </a:r>
            <a:r>
              <a:rPr lang="en-US" sz="6000" b="1" dirty="0" smtClean="0">
                <a:latin typeface=".VnAvant" pitchFamily="34" charset="0"/>
              </a:rPr>
              <a:t> g× </a:t>
            </a:r>
            <a:r>
              <a:rPr lang="en-US" sz="6000" b="1" dirty="0" err="1" smtClean="0">
                <a:latin typeface=".VnAvant" pitchFamily="34" charset="0"/>
              </a:rPr>
              <a:t>yªu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thÝch</a:t>
            </a:r>
            <a:r>
              <a:rPr lang="en-US" sz="6000" b="1" dirty="0" smtClean="0">
                <a:latin typeface=".VnAvant" pitchFamily="34" charset="0"/>
              </a:rPr>
              <a:t>.  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310743" y="815657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553372" y="809851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233920" y="1840365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303589" y="1831656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>
            <a:extLst>
              <a:ext uri="{FF2B5EF4-FFF2-40B4-BE49-F238E27FC236}">
                <a16:creationId xmlns:a16="http://schemas.microsoft.com/office/drawing/2014/main" id="{AF062448-A315-4D8E-A53C-1DF138D507EF}"/>
              </a:ext>
            </a:extLst>
          </p:cNvPr>
          <p:cNvGrpSpPr/>
          <p:nvPr/>
        </p:nvGrpSpPr>
        <p:grpSpPr>
          <a:xfrm>
            <a:off x="0" y="0"/>
            <a:ext cx="12068432" cy="6718853"/>
            <a:chOff x="0" y="0"/>
            <a:chExt cx="9640957" cy="6718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C8B69A-3E6B-436E-BBA4-BE21424F5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8" t="61097" r="5343" b="9188"/>
            <a:stretch/>
          </p:blipFill>
          <p:spPr>
            <a:xfrm>
              <a:off x="0" y="0"/>
              <a:ext cx="9640957" cy="469127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67A5C5C-C7BE-4F9D-8A11-ED1849B5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0" t="10757" r="8184" b="75794"/>
            <a:stretch/>
          </p:blipFill>
          <p:spPr>
            <a:xfrm>
              <a:off x="417442" y="4552125"/>
              <a:ext cx="9082685" cy="21667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5A5A20-1248-4270-A752-F365F76FC35C}"/>
                </a:ext>
              </a:extLst>
            </p:cNvPr>
            <p:cNvSpPr/>
            <p:nvPr/>
          </p:nvSpPr>
          <p:spPr>
            <a:xfrm>
              <a:off x="2723322" y="0"/>
              <a:ext cx="3945835" cy="327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4450080" y="1907177"/>
            <a:ext cx="10972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63292" y="2717074"/>
            <a:ext cx="783771" cy="870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92778" y="957941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1485" y="3065415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8586652" y="5320937"/>
            <a:ext cx="12888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969623" y="6156960"/>
            <a:ext cx="1402080" cy="87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657806" y="4920344"/>
            <a:ext cx="1402080" cy="87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9672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hÝ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ho¸y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r>
              <a:rPr lang="en-US" sz="6000" b="1" dirty="0" err="1" smtClean="0">
                <a:latin typeface=".VnAvant" pitchFamily="34" charset="0"/>
              </a:rPr>
              <a:t>ch¨m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chó</a:t>
            </a:r>
            <a:r>
              <a:rPr lang="en-US" sz="6000" b="1" dirty="0" smtClean="0">
                <a:latin typeface=".VnAvant" pitchFamily="34" charset="0"/>
              </a:rPr>
              <a:t> vµ </a:t>
            </a:r>
            <a:r>
              <a:rPr lang="en-US" sz="6000" b="1" dirty="0" err="1" smtClean="0">
                <a:latin typeface=".VnAvant" pitchFamily="34" charset="0"/>
              </a:rPr>
              <a:t>lu«n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tay</a:t>
            </a:r>
            <a:endParaRPr lang="en-US" sz="6000" b="1" dirty="0" smtClean="0">
              <a:latin typeface=".VnAvant" pitchFamily="34" charset="0"/>
            </a:endParaRPr>
          </a:p>
          <a:p>
            <a:r>
              <a:rPr lang="en-US" sz="6000" b="1" dirty="0" smtClean="0">
                <a:latin typeface=".VnAvant" pitchFamily="34" charset="0"/>
              </a:rPr>
              <a:t>                 </a:t>
            </a:r>
            <a:r>
              <a:rPr lang="en-US" sz="6000" b="1" dirty="0" err="1" smtClean="0">
                <a:latin typeface=".VnAvant" pitchFamily="34" charset="0"/>
              </a:rPr>
              <a:t>lµm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viÖc</a:t>
            </a:r>
            <a:r>
              <a:rPr lang="en-US" sz="6000" b="1" dirty="0" smtClean="0">
                <a:latin typeface=".VnAvant" pitchFamily="34" charset="0"/>
              </a:rPr>
              <a:t> g× ®ã. 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10454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tØ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mØ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r>
              <a:rPr lang="en-US" sz="6000" b="1" dirty="0" err="1" smtClean="0">
                <a:latin typeface=".VnAvant" pitchFamily="34" charset="0"/>
              </a:rPr>
              <a:t>kÜ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cµng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tõng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c¸i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rÊt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nhá</a:t>
            </a:r>
            <a:r>
              <a:rPr lang="en-US" sz="6000" b="1" dirty="0" smtClean="0">
                <a:latin typeface=".VnAvant" pitchFamily="34" charset="0"/>
              </a:rPr>
              <a:t>. 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32447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n¾n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nãt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r>
              <a:rPr lang="en-US" sz="6000" b="1" dirty="0" err="1" smtClean="0">
                <a:latin typeface=".VnAvant" pitchFamily="34" charset="0"/>
              </a:rPr>
              <a:t>lµm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cÈn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thËn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tõng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tÝ</a:t>
            </a:r>
            <a:endParaRPr lang="en-US" sz="6000" b="1" dirty="0" smtClean="0">
              <a:latin typeface=".VnAvant" pitchFamily="34" charset="0"/>
            </a:endParaRPr>
          </a:p>
          <a:p>
            <a:r>
              <a:rPr lang="en-US" sz="6000" b="1" dirty="0" smtClean="0">
                <a:latin typeface=".VnAvant" pitchFamily="34" charset="0"/>
              </a:rPr>
              <a:t>                 </a:t>
            </a:r>
            <a:r>
              <a:rPr lang="en-US" sz="6000" b="1" dirty="0" err="1" smtClean="0">
                <a:latin typeface=".VnAvant" pitchFamily="34" charset="0"/>
              </a:rPr>
              <a:t>cho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Ñp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cho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chuÈn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46897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s¸ng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t¹o </a:t>
            </a:r>
            <a:r>
              <a:rPr lang="en-US" sz="6000" b="1" dirty="0" smtClean="0">
                <a:latin typeface=".VnAvant" pitchFamily="34" charset="0"/>
              </a:rPr>
              <a:t>:  </a:t>
            </a:r>
            <a:r>
              <a:rPr lang="en-US" sz="6000" b="1" dirty="0" err="1" smtClean="0">
                <a:latin typeface=".VnAvant" pitchFamily="34" charset="0"/>
              </a:rPr>
              <a:t>cã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c¸ch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lµm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míi</a:t>
            </a:r>
            <a:r>
              <a:rPr lang="en-US" sz="6000" b="1" dirty="0" smtClean="0">
                <a:latin typeface=".VnAvant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477</Words>
  <Application>Microsoft Office PowerPoint</Application>
  <PresentationFormat>Widescreen</PresentationFormat>
  <Paragraphs>80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.VnAvant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29</cp:revision>
  <dcterms:created xsi:type="dcterms:W3CDTF">2020-08-23T04:23:43Z</dcterms:created>
  <dcterms:modified xsi:type="dcterms:W3CDTF">2024-02-19T15:37:14Z</dcterms:modified>
</cp:coreProperties>
</file>