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79" r:id="rId4"/>
    <p:sldId id="268" r:id="rId5"/>
    <p:sldId id="270" r:id="rId6"/>
    <p:sldId id="300" r:id="rId7"/>
    <p:sldId id="269" r:id="rId8"/>
    <p:sldId id="302" r:id="rId9"/>
    <p:sldId id="285" r:id="rId10"/>
    <p:sldId id="303" r:id="rId11"/>
    <p:sldId id="262" r:id="rId12"/>
    <p:sldId id="289" r:id="rId13"/>
    <p:sldId id="290" r:id="rId14"/>
    <p:sldId id="288" r:id="rId15"/>
    <p:sldId id="258" r:id="rId16"/>
    <p:sldId id="275" r:id="rId17"/>
    <p:sldId id="296" r:id="rId18"/>
    <p:sldId id="264" r:id="rId19"/>
    <p:sldId id="265" r:id="rId20"/>
    <p:sldId id="292" r:id="rId21"/>
    <p:sldId id="293" r:id="rId22"/>
    <p:sldId id="299" r:id="rId23"/>
    <p:sldId id="257" r:id="rId24"/>
    <p:sldId id="294" r:id="rId25"/>
    <p:sldId id="266" r:id="rId26"/>
    <p:sldId id="295" r:id="rId27"/>
    <p:sldId id="276" r:id="rId28"/>
    <p:sldId id="267" r:id="rId29"/>
    <p:sldId id="298" r:id="rId30"/>
    <p:sldId id="297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5E0B4-355A-4A25-AADF-1E3351A38D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703C6D-4225-4DB7-AB51-2A3C23257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37503A-E1A2-4DC0-B79F-4A95E0884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E647E-5892-4BFB-A85D-D324B3CEF45B}" type="datetimeFigureOut">
              <a:rPr lang="en-US" smtClean="0"/>
              <a:pPr/>
              <a:t>19/2/2024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6FF68F-5039-4DCC-BF72-1F1695F40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5C7C17-6CFB-4625-BD3F-8A4C737C2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04A46-6C1D-4A46-9AD6-A7CBDF85D5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469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0DF79-299C-4C8C-8A1F-615455C6C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EE9C33-B76E-42B4-A1BA-525ADC210D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EB94ED-9004-472A-8841-4453482DE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E647E-5892-4BFB-A85D-D324B3CEF45B}" type="datetimeFigureOut">
              <a:rPr lang="en-US" smtClean="0"/>
              <a:pPr/>
              <a:t>19/2/2024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5EC65F-70A5-42F9-BE11-2594ACD00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945F3-C214-4628-BA86-D71C4260F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04A46-6C1D-4A46-9AD6-A7CBDF85D5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864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6F35A6-A2D8-448C-9EE1-C59002BE3E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34A81E-A8BF-4951-81DD-EAED48FEE0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C0A752-09C4-4639-A410-050C00949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E647E-5892-4BFB-A85D-D324B3CEF45B}" type="datetimeFigureOut">
              <a:rPr lang="en-US" smtClean="0"/>
              <a:pPr/>
              <a:t>19/2/2024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CE44F4-194D-483A-AFDF-CBF1674F6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BD6739-F616-465E-983E-0FEE26B25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04A46-6C1D-4A46-9AD6-A7CBDF85D5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548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3DCC7-BFD7-4DFE-ACD6-919C8E791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872E8-7B7B-403B-B7FC-CA01D2FA10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BFF692-E9AA-4593-891D-2EFD62045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E647E-5892-4BFB-A85D-D324B3CEF45B}" type="datetimeFigureOut">
              <a:rPr lang="en-US" smtClean="0"/>
              <a:pPr/>
              <a:t>19/2/2024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84A0A4-7F66-4FEC-985D-3488F03AE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C10D3B-BFEE-4DD7-8BCA-21790A49C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04A46-6C1D-4A46-9AD6-A7CBDF85D5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240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F9CCC-F7E1-48A2-B125-14554082C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569A42-3362-486C-9340-DF4237FEE8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105BB0-F1D6-43E8-8172-DA5A65DFC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E647E-5892-4BFB-A85D-D324B3CEF45B}" type="datetimeFigureOut">
              <a:rPr lang="en-US" smtClean="0"/>
              <a:pPr/>
              <a:t>19/2/2024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AF9C0C-4D25-41A8-9284-F31F9F0C1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D0DCA1-93B4-451A-9298-7F8CA113E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04A46-6C1D-4A46-9AD6-A7CBDF85D5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226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5E2EE-5FA7-4401-882D-A29497DE8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49ACE0-65D7-4EB0-947E-45AFBF23EF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36969D-BC3B-41E1-A023-0725B01FA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5A90AB-3AC3-4252-9FDC-20CA47768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E647E-5892-4BFB-A85D-D324B3CEF45B}" type="datetimeFigureOut">
              <a:rPr lang="en-US" smtClean="0"/>
              <a:pPr/>
              <a:t>19/2/2024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02FCFC-BAED-4AB2-99A6-E9A9CDA69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55228C-A6FA-463A-9DF3-DCF72963B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04A46-6C1D-4A46-9AD6-A7CBDF85D5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732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9A5D7-713A-47FD-8A55-288A7F49A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B40213-5510-44BC-A936-9554F0615C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BE1745-71F6-4B7D-B3FA-A1155D3573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FE1D8B-EE6F-4004-84CE-1D7F54437E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8C76E4-6ADD-4230-AA65-AA66985267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EF851C-C828-4A0C-8D81-A590FC44B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E647E-5892-4BFB-A85D-D324B3CEF45B}" type="datetimeFigureOut">
              <a:rPr lang="en-US" smtClean="0"/>
              <a:pPr/>
              <a:t>19/2/2024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2C0C75-CECE-4AC5-AF58-10C97F9F8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1D7D60-D2A3-408B-9424-A0039BF0E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04A46-6C1D-4A46-9AD6-A7CBDF85D5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759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1214D-696E-45B3-8971-BE0EABC5F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BBD609-0BDD-496F-BA59-AE5D4F752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E647E-5892-4BFB-A85D-D324B3CEF45B}" type="datetimeFigureOut">
              <a:rPr lang="en-US" smtClean="0"/>
              <a:pPr/>
              <a:t>19/2/2024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5EB40C-4F40-46E0-84B4-DA054353F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45CDFD-FD0A-4507-BA8F-5FAC4C343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04A46-6C1D-4A46-9AD6-A7CBDF85D5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192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83145C-EC61-4A63-81DD-EA66BCD28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E647E-5892-4BFB-A85D-D324B3CEF45B}" type="datetimeFigureOut">
              <a:rPr lang="en-US" smtClean="0"/>
              <a:pPr/>
              <a:t>19/2/2024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B13EFD-EB40-4DD3-8B20-65DD0C552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0A0401-873F-402C-B222-24D0B5C70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04A46-6C1D-4A46-9AD6-A7CBDF85D5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436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8D665-7F31-4DF7-82A9-462C37443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323CA8-AA20-422C-96AD-E404FF959B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BAD191-1731-4334-837C-1A98759673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B79A2C-E3E0-42AE-8337-1BC7EC37D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E647E-5892-4BFB-A85D-D324B3CEF45B}" type="datetimeFigureOut">
              <a:rPr lang="en-US" smtClean="0"/>
              <a:pPr/>
              <a:t>19/2/2024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B766EC-1490-45AB-9C46-81343C69F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98C6DA-EB5E-4DCE-B130-CDD5C3D64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04A46-6C1D-4A46-9AD6-A7CBDF85D5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113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B8E47-ABE3-4904-9403-38544571C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907D02-4687-4CC0-A376-ACECCDC764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7C6F03-0490-4B75-9B6D-48948194A5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6537D9-993D-4823-8D9E-33C3C23F5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E647E-5892-4BFB-A85D-D324B3CEF45B}" type="datetimeFigureOut">
              <a:rPr lang="en-US" smtClean="0"/>
              <a:pPr/>
              <a:t>19/2/2024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242339-F519-4764-97EC-5D57DB0E5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70C3CB-A255-48D9-94B5-8986DE55D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04A46-6C1D-4A46-9AD6-A7CBDF85D5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945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71039A5-D851-44FA-842D-2F45BAA24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41D635-235B-49D9-8017-BCCE1FE08B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4006B0-6CC6-47B5-8048-8F67167516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1E647E-5892-4BFB-A85D-D324B3CEF45B}" type="datetimeFigureOut">
              <a:rPr lang="en-US" smtClean="0"/>
              <a:pPr/>
              <a:t>19/2/2024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2EE7F-FD96-47C0-B990-A302015DB4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79F43D-75A7-4209-88C6-EBC1F91CF4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404A46-6C1D-4A46-9AD6-A7CBDF85D5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753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CA52BA8-FC7F-4731-A1FA-7BEF43BCFF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797"/>
          <a:stretch/>
        </p:blipFill>
        <p:spPr>
          <a:xfrm>
            <a:off x="0" y="0"/>
            <a:ext cx="12192000" cy="29161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A52BA8-FC7F-4731-A1FA-7BEF43BCFF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1" b="71176"/>
          <a:stretch/>
        </p:blipFill>
        <p:spPr>
          <a:xfrm>
            <a:off x="0" y="2925595"/>
            <a:ext cx="12192000" cy="3932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282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75" y="88425"/>
            <a:ext cx="11910647" cy="663526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96900" y="1193800"/>
            <a:ext cx="5058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1800" y="3321433"/>
            <a:ext cx="5058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0062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08" y="134470"/>
            <a:ext cx="1193033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6176" y="4027328"/>
            <a:ext cx="79240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.VnAvant" pitchFamily="34" charset="0"/>
              </a:rPr>
              <a:t>a. </a:t>
            </a:r>
            <a:r>
              <a:rPr lang="en-US" sz="2800" b="1" dirty="0" err="1">
                <a:latin typeface=".VnAvant" pitchFamily="34" charset="0"/>
              </a:rPr>
              <a:t>C</a:t>
            </a:r>
            <a:r>
              <a:rPr lang="en-US" sz="2800" b="1" dirty="0" err="1" smtClean="0">
                <a:latin typeface=".VnAvant" pitchFamily="34" charset="0"/>
              </a:rPr>
              <a:t>ø</a:t>
            </a:r>
            <a:r>
              <a:rPr lang="en-US" sz="2800" b="1" dirty="0" smtClean="0">
                <a:latin typeface=".VnAvant" pitchFamily="34" charset="0"/>
              </a:rPr>
              <a:t> </a:t>
            </a:r>
            <a:r>
              <a:rPr lang="en-US" sz="2800" b="1" dirty="0" err="1" smtClean="0">
                <a:latin typeface=".VnAvant" pitchFamily="34" charset="0"/>
              </a:rPr>
              <a:t>vµo</a:t>
            </a:r>
            <a:r>
              <a:rPr lang="en-US" sz="2800" b="1" dirty="0" smtClean="0">
                <a:latin typeface=".VnAvant" pitchFamily="34" charset="0"/>
              </a:rPr>
              <a:t> </a:t>
            </a:r>
            <a:r>
              <a:rPr lang="en-US" sz="2800" b="1" dirty="0" err="1" smtClean="0">
                <a:latin typeface=".VnAvant" pitchFamily="34" charset="0"/>
              </a:rPr>
              <a:t>cuèi</a:t>
            </a:r>
            <a:r>
              <a:rPr lang="en-US" sz="2800" b="1" dirty="0" smtClean="0">
                <a:latin typeface=".VnAvant" pitchFamily="34" charset="0"/>
              </a:rPr>
              <a:t> </a:t>
            </a:r>
            <a:r>
              <a:rPr lang="en-US" sz="2800" b="1" dirty="0" err="1" smtClean="0">
                <a:latin typeface=".VnAvant" pitchFamily="34" charset="0"/>
              </a:rPr>
              <a:t>thu</a:t>
            </a:r>
            <a:r>
              <a:rPr lang="en-US" sz="2800" b="1" dirty="0" smtClean="0">
                <a:latin typeface=".VnAvant" pitchFamily="34" charset="0"/>
              </a:rPr>
              <a:t>, b¹n </a:t>
            </a:r>
            <a:r>
              <a:rPr lang="en-US" sz="2800" b="1" dirty="0" err="1" smtClean="0">
                <a:latin typeface=".VnAvant" pitchFamily="34" charset="0"/>
              </a:rPr>
              <a:t>nhá</a:t>
            </a:r>
            <a:r>
              <a:rPr lang="en-US" sz="2800" b="1" dirty="0" smtClean="0">
                <a:latin typeface=".VnAvant" pitchFamily="34" charset="0"/>
              </a:rPr>
              <a:t> </a:t>
            </a:r>
            <a:r>
              <a:rPr lang="en-US" sz="2800" b="1" dirty="0" err="1" smtClean="0">
                <a:latin typeface=".VnAvant" pitchFamily="34" charset="0"/>
              </a:rPr>
              <a:t>trong</a:t>
            </a:r>
            <a:r>
              <a:rPr lang="en-US" sz="2800" b="1" dirty="0" smtClean="0">
                <a:latin typeface=".VnAvant" pitchFamily="34" charset="0"/>
              </a:rPr>
              <a:t> </a:t>
            </a:r>
            <a:r>
              <a:rPr lang="en-US" sz="2800" b="1" dirty="0" err="1" smtClean="0">
                <a:latin typeface=".VnAvant" pitchFamily="34" charset="0"/>
              </a:rPr>
              <a:t>bµi</a:t>
            </a:r>
            <a:r>
              <a:rPr lang="en-US" sz="2800" b="1" dirty="0" smtClean="0">
                <a:latin typeface=".VnAvant" pitchFamily="34" charset="0"/>
              </a:rPr>
              <a:t> ®</a:t>
            </a:r>
            <a:r>
              <a:rPr lang="en-US" sz="2800" b="1" dirty="0" err="1" smtClean="0">
                <a:latin typeface=".VnAvant" pitchFamily="34" charset="0"/>
              </a:rPr>
              <a:t>äc</a:t>
            </a:r>
            <a:r>
              <a:rPr lang="en-US" sz="2800" b="1" dirty="0" smtClean="0">
                <a:latin typeface=".VnAvant" pitchFamily="34" charset="0"/>
              </a:rPr>
              <a:t> </a:t>
            </a:r>
          </a:p>
          <a:p>
            <a:r>
              <a:rPr lang="en-US" sz="2800" b="1" dirty="0" err="1" smtClean="0">
                <a:latin typeface=".VnAvant" pitchFamily="34" charset="0"/>
              </a:rPr>
              <a:t>nhí</a:t>
            </a:r>
            <a:r>
              <a:rPr lang="en-US" sz="2800" b="1" dirty="0" smtClean="0">
                <a:latin typeface=".VnAvant" pitchFamily="34" charset="0"/>
              </a:rPr>
              <a:t> </a:t>
            </a:r>
            <a:r>
              <a:rPr lang="en-US" sz="2800" b="1" dirty="0" err="1" smtClean="0">
                <a:latin typeface=".VnAvant" pitchFamily="34" charset="0"/>
              </a:rPr>
              <a:t>kØ</a:t>
            </a:r>
            <a:r>
              <a:rPr lang="en-US" sz="2800" b="1" dirty="0" smtClean="0">
                <a:latin typeface=".VnAvant" pitchFamily="34" charset="0"/>
              </a:rPr>
              <a:t> </a:t>
            </a:r>
            <a:r>
              <a:rPr lang="en-US" sz="2800" b="1" dirty="0" err="1" smtClean="0">
                <a:latin typeface=".VnAvant" pitchFamily="34" charset="0"/>
              </a:rPr>
              <a:t>niÖm</a:t>
            </a:r>
            <a:r>
              <a:rPr lang="en-US" sz="2800" b="1" dirty="0" smtClean="0">
                <a:latin typeface=".VnAvant" pitchFamily="34" charset="0"/>
              </a:rPr>
              <a:t> g×?</a:t>
            </a:r>
            <a:endParaRPr lang="en-US" sz="2800" b="1" dirty="0"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6177" y="5032845"/>
            <a:ext cx="76917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.VnAvant" pitchFamily="34" charset="0"/>
              </a:rPr>
              <a:t>b. </a:t>
            </a:r>
            <a:r>
              <a:rPr lang="en-US" sz="2800" b="1" dirty="0" err="1" smtClean="0">
                <a:latin typeface=".VnAvant" pitchFamily="34" charset="0"/>
              </a:rPr>
              <a:t>H«m</a:t>
            </a:r>
            <a:r>
              <a:rPr lang="en-US" sz="2800" b="1" dirty="0" smtClean="0">
                <a:latin typeface=".VnAvant" pitchFamily="34" charset="0"/>
              </a:rPr>
              <a:t> ®ã, </a:t>
            </a:r>
            <a:r>
              <a:rPr lang="en-US" sz="2800" b="1" dirty="0" err="1" smtClean="0">
                <a:latin typeface=".VnAvant" pitchFamily="34" charset="0"/>
              </a:rPr>
              <a:t>ai</a:t>
            </a:r>
            <a:r>
              <a:rPr lang="en-US" sz="2800" b="1" dirty="0" smtClean="0">
                <a:latin typeface=".VnAvant" pitchFamily="34" charset="0"/>
              </a:rPr>
              <a:t> </a:t>
            </a:r>
            <a:r>
              <a:rPr lang="en-US" sz="2800" b="1" dirty="0" err="1" smtClean="0">
                <a:latin typeface=".VnAvant" pitchFamily="34" charset="0"/>
              </a:rPr>
              <a:t>dÉn</a:t>
            </a:r>
            <a:r>
              <a:rPr lang="en-US" sz="2800" b="1" dirty="0" smtClean="0">
                <a:latin typeface=".VnAvant" pitchFamily="34" charset="0"/>
              </a:rPr>
              <a:t> b¹n </a:t>
            </a:r>
            <a:r>
              <a:rPr lang="en-US" sz="2800" b="1" dirty="0" err="1" smtClean="0">
                <a:latin typeface=".VnAvant" pitchFamily="34" charset="0"/>
              </a:rPr>
              <a:t>nhá</a:t>
            </a:r>
            <a:r>
              <a:rPr lang="en-US" sz="2800" b="1" dirty="0" smtClean="0">
                <a:latin typeface=".VnAvant" pitchFamily="34" charset="0"/>
              </a:rPr>
              <a:t> ®</a:t>
            </a:r>
            <a:r>
              <a:rPr lang="en-US" sz="2800" b="1" dirty="0" err="1" smtClean="0">
                <a:latin typeface=".VnAvant" pitchFamily="34" charset="0"/>
              </a:rPr>
              <a:t>Õn</a:t>
            </a:r>
            <a:r>
              <a:rPr lang="en-US" sz="2800" b="1" dirty="0" smtClean="0">
                <a:latin typeface=".VnAvant" pitchFamily="34" charset="0"/>
              </a:rPr>
              <a:t> </a:t>
            </a:r>
            <a:r>
              <a:rPr lang="en-US" sz="2800" b="1" dirty="0" err="1" smtClean="0">
                <a:latin typeface=".VnAvant" pitchFamily="34" charset="0"/>
              </a:rPr>
              <a:t>tr­ưêng</a:t>
            </a:r>
            <a:r>
              <a:rPr lang="en-US" sz="2800" b="1" dirty="0" smtClean="0">
                <a:latin typeface=".VnAvant" pitchFamily="34" charset="0"/>
              </a:rPr>
              <a:t>?</a:t>
            </a:r>
          </a:p>
          <a:p>
            <a:r>
              <a:rPr lang="en-US" sz="2800" b="1" dirty="0" smtClean="0">
                <a:latin typeface=".VnAvant" pitchFamily="34" charset="0"/>
              </a:rPr>
              <a:t>c. </a:t>
            </a:r>
            <a:r>
              <a:rPr lang="en-US" sz="2800" b="1" dirty="0" err="1" smtClean="0">
                <a:latin typeface=".VnAvant" pitchFamily="34" charset="0"/>
              </a:rPr>
              <a:t>Ngµy</a:t>
            </a:r>
            <a:r>
              <a:rPr lang="en-US" sz="2800" b="1" dirty="0" smtClean="0">
                <a:latin typeface=".VnAvant" pitchFamily="34" charset="0"/>
              </a:rPr>
              <a:t> ®</a:t>
            </a:r>
            <a:r>
              <a:rPr lang="en-US" sz="2800" b="1" dirty="0" err="1" smtClean="0">
                <a:latin typeface=".VnAvant" pitchFamily="34" charset="0"/>
              </a:rPr>
              <a:t>Çu</a:t>
            </a:r>
            <a:r>
              <a:rPr lang="en-US" sz="2800" b="1" dirty="0" smtClean="0">
                <a:latin typeface=".VnAvant" pitchFamily="34" charset="0"/>
              </a:rPr>
              <a:t> ®</a:t>
            </a:r>
            <a:r>
              <a:rPr lang="en-US" sz="2800" b="1" dirty="0" err="1" smtClean="0">
                <a:latin typeface=".VnAvant" pitchFamily="34" charset="0"/>
              </a:rPr>
              <a:t>i</a:t>
            </a:r>
            <a:r>
              <a:rPr lang="en-US" sz="2800" b="1" dirty="0" smtClean="0">
                <a:latin typeface=".VnAvant" pitchFamily="34" charset="0"/>
              </a:rPr>
              <a:t> </a:t>
            </a:r>
            <a:r>
              <a:rPr lang="en-US" sz="2800" b="1" dirty="0" err="1" smtClean="0">
                <a:latin typeface=".VnAvant" pitchFamily="34" charset="0"/>
              </a:rPr>
              <a:t>häc</a:t>
            </a:r>
            <a:r>
              <a:rPr lang="en-US" sz="2800" b="1" dirty="0" smtClean="0">
                <a:latin typeface=".VnAvant" pitchFamily="34" charset="0"/>
              </a:rPr>
              <a:t>, b¹n </a:t>
            </a:r>
            <a:r>
              <a:rPr lang="en-US" sz="2800" b="1" dirty="0" err="1" smtClean="0">
                <a:latin typeface=".VnAvant" pitchFamily="34" charset="0"/>
              </a:rPr>
              <a:t>nhá</a:t>
            </a:r>
            <a:r>
              <a:rPr lang="en-US" sz="2800" b="1" dirty="0" smtClean="0">
                <a:latin typeface=".VnAvant" pitchFamily="34" charset="0"/>
              </a:rPr>
              <a:t> </a:t>
            </a:r>
            <a:r>
              <a:rPr lang="en-US" sz="2800" b="1" dirty="0" err="1" smtClean="0">
                <a:latin typeface=".VnAvant" pitchFamily="34" charset="0"/>
              </a:rPr>
              <a:t>thÊy</a:t>
            </a:r>
            <a:r>
              <a:rPr lang="en-US" sz="2800" b="1" dirty="0" smtClean="0">
                <a:latin typeface=".VnAvant" pitchFamily="34" charset="0"/>
              </a:rPr>
              <a:t> </a:t>
            </a:r>
            <a:r>
              <a:rPr lang="en-US" sz="2800" b="1" dirty="0" err="1" smtClean="0">
                <a:latin typeface=".VnAvant" pitchFamily="34" charset="0"/>
              </a:rPr>
              <a:t>c¶nh</a:t>
            </a:r>
            <a:r>
              <a:rPr lang="en-US" sz="2800" b="1" dirty="0" smtClean="0">
                <a:latin typeface=".VnAvant" pitchFamily="34" charset="0"/>
              </a:rPr>
              <a:t> </a:t>
            </a:r>
            <a:r>
              <a:rPr lang="en-US" sz="2800" b="1" dirty="0" err="1" smtClean="0">
                <a:latin typeface=".VnAvant" pitchFamily="34" charset="0"/>
              </a:rPr>
              <a:t>vËt</a:t>
            </a:r>
            <a:r>
              <a:rPr lang="en-US" sz="2800" b="1" dirty="0" smtClean="0">
                <a:latin typeface=".VnAvant" pitchFamily="34" charset="0"/>
              </a:rPr>
              <a:t> </a:t>
            </a:r>
            <a:r>
              <a:rPr lang="en-US" sz="2800" b="1" dirty="0" err="1" smtClean="0">
                <a:latin typeface=".VnAvant" pitchFamily="34" charset="0"/>
              </a:rPr>
              <a:t>xung</a:t>
            </a:r>
            <a:r>
              <a:rPr lang="en-US" sz="2800" b="1" dirty="0" smtClean="0">
                <a:latin typeface=".VnAvant" pitchFamily="34" charset="0"/>
              </a:rPr>
              <a:t> </a:t>
            </a:r>
            <a:r>
              <a:rPr lang="en-US" sz="2800" b="1" dirty="0" err="1" smtClean="0">
                <a:latin typeface=".VnAvant" pitchFamily="34" charset="0"/>
              </a:rPr>
              <a:t>quanh</a:t>
            </a:r>
            <a:r>
              <a:rPr lang="en-US" sz="2800" b="1" dirty="0" smtClean="0">
                <a:latin typeface=".VnAvant" pitchFamily="34" charset="0"/>
              </a:rPr>
              <a:t> </a:t>
            </a:r>
            <a:r>
              <a:rPr lang="en-US" sz="2800" b="1" dirty="0" err="1" smtClean="0">
                <a:latin typeface=".VnAvant" pitchFamily="34" charset="0"/>
              </a:rPr>
              <a:t>ra</a:t>
            </a:r>
            <a:r>
              <a:rPr lang="en-US" sz="2800" b="1" dirty="0" smtClean="0">
                <a:latin typeface=".VnAvant" pitchFamily="34" charset="0"/>
              </a:rPr>
              <a:t> </a:t>
            </a:r>
            <a:r>
              <a:rPr lang="en-US" sz="2800" b="1" dirty="0" err="1" smtClean="0">
                <a:latin typeface=".VnAvant" pitchFamily="34" charset="0"/>
              </a:rPr>
              <a:t>sao</a:t>
            </a:r>
            <a:r>
              <a:rPr lang="en-US" sz="2800" b="1" dirty="0" smtClean="0">
                <a:latin typeface=".VnAvant" pitchFamily="34" charset="0"/>
              </a:rPr>
              <a:t>?</a:t>
            </a:r>
            <a:endParaRPr lang="en-US" sz="2800" b="1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6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/>
        </p:nvCxnSpPr>
        <p:spPr>
          <a:xfrm flipV="1">
            <a:off x="470262" y="2107474"/>
            <a:ext cx="1968138" cy="871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6604" y="4702547"/>
            <a:ext cx="120787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 -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Cø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.VnAvant" pitchFamily="34" charset="0"/>
              </a:rPr>
              <a:t>vµo</a:t>
            </a:r>
            <a:r>
              <a:rPr lang="en-US" sz="4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.VnAvant" pitchFamily="34" charset="0"/>
              </a:rPr>
              <a:t>cuèi</a:t>
            </a:r>
            <a:r>
              <a:rPr lang="en-US" sz="4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.VnAvant" pitchFamily="34" charset="0"/>
              </a:rPr>
              <a:t>thu</a:t>
            </a:r>
            <a:r>
              <a:rPr lang="en-US" sz="4800" b="1" dirty="0">
                <a:solidFill>
                  <a:srgbClr val="FF0000"/>
                </a:solidFill>
                <a:latin typeface=".VnAvant" pitchFamily="34" charset="0"/>
              </a:rPr>
              <a:t>, b¹n </a:t>
            </a:r>
            <a:r>
              <a:rPr lang="en-US" sz="4800" b="1" dirty="0" err="1">
                <a:solidFill>
                  <a:srgbClr val="FF0000"/>
                </a:solidFill>
                <a:latin typeface=".VnAvant" pitchFamily="34" charset="0"/>
              </a:rPr>
              <a:t>nhá</a:t>
            </a:r>
            <a:r>
              <a:rPr lang="en-US" sz="4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.VnAvant" pitchFamily="34" charset="0"/>
              </a:rPr>
              <a:t>trong</a:t>
            </a:r>
            <a:r>
              <a:rPr lang="en-US" sz="4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.VnAvant" pitchFamily="34" charset="0"/>
              </a:rPr>
              <a:t>bµi</a:t>
            </a:r>
            <a:r>
              <a:rPr lang="en-US" sz="4800" b="1" dirty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4800" b="1" dirty="0" err="1">
                <a:solidFill>
                  <a:srgbClr val="FF0000"/>
                </a:solidFill>
                <a:latin typeface=".VnAvant" pitchFamily="34" charset="0"/>
              </a:rPr>
              <a:t>äc</a:t>
            </a:r>
            <a:r>
              <a:rPr lang="en-US" sz="4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nhí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.VnAvant" pitchFamily="34" charset="0"/>
              </a:rPr>
              <a:t>kØ</a:t>
            </a:r>
            <a:r>
              <a:rPr lang="en-US" sz="4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.VnAvant" pitchFamily="34" charset="0"/>
              </a:rPr>
              <a:t>niÖm</a:t>
            </a:r>
            <a:r>
              <a:rPr lang="en-US" sz="4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cña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buæi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tùu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trư­êng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.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82" y="0"/>
            <a:ext cx="12192000" cy="349979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3211" y="3665680"/>
            <a:ext cx="119655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latin typeface=".VnAvant" pitchFamily="34" charset="0"/>
              </a:rPr>
              <a:t>a. </a:t>
            </a:r>
            <a:r>
              <a:rPr lang="en-US" sz="3600" b="1" dirty="0" err="1" smtClean="0">
                <a:latin typeface=".VnAvant" pitchFamily="34" charset="0"/>
              </a:rPr>
              <a:t>Cø</a:t>
            </a:r>
            <a:r>
              <a:rPr lang="en-US" sz="3600" b="1" dirty="0" smtClean="0">
                <a:latin typeface=".VnAvant" pitchFamily="34" charset="0"/>
              </a:rPr>
              <a:t> </a:t>
            </a:r>
            <a:r>
              <a:rPr lang="en-US" sz="3600" b="1" dirty="0" err="1">
                <a:latin typeface=".VnAvant" pitchFamily="34" charset="0"/>
              </a:rPr>
              <a:t>vµo</a:t>
            </a:r>
            <a:r>
              <a:rPr lang="en-US" sz="3600" b="1" dirty="0">
                <a:latin typeface=".VnAvant" pitchFamily="34" charset="0"/>
              </a:rPr>
              <a:t> </a:t>
            </a:r>
            <a:r>
              <a:rPr lang="en-US" sz="3600" b="1" dirty="0" err="1">
                <a:latin typeface=".VnAvant" pitchFamily="34" charset="0"/>
              </a:rPr>
              <a:t>cuèi</a:t>
            </a:r>
            <a:r>
              <a:rPr lang="en-US" sz="3600" b="1" dirty="0">
                <a:latin typeface=".VnAvant" pitchFamily="34" charset="0"/>
              </a:rPr>
              <a:t> </a:t>
            </a:r>
            <a:r>
              <a:rPr lang="en-US" sz="3600" b="1" dirty="0" err="1">
                <a:latin typeface=".VnAvant" pitchFamily="34" charset="0"/>
              </a:rPr>
              <a:t>thu</a:t>
            </a:r>
            <a:r>
              <a:rPr lang="en-US" sz="3600" b="1" dirty="0">
                <a:latin typeface=".VnAvant" pitchFamily="34" charset="0"/>
              </a:rPr>
              <a:t>, b¹n </a:t>
            </a:r>
            <a:r>
              <a:rPr lang="en-US" sz="3600" b="1" dirty="0" err="1">
                <a:latin typeface=".VnAvant" pitchFamily="34" charset="0"/>
              </a:rPr>
              <a:t>nhá</a:t>
            </a:r>
            <a:r>
              <a:rPr lang="en-US" sz="3600" b="1" dirty="0">
                <a:latin typeface=".VnAvant" pitchFamily="34" charset="0"/>
              </a:rPr>
              <a:t> </a:t>
            </a:r>
            <a:r>
              <a:rPr lang="en-US" sz="3600" b="1" dirty="0" err="1">
                <a:latin typeface=".VnAvant" pitchFamily="34" charset="0"/>
              </a:rPr>
              <a:t>trong</a:t>
            </a:r>
            <a:r>
              <a:rPr lang="en-US" sz="3600" b="1" dirty="0">
                <a:latin typeface=".VnAvant" pitchFamily="34" charset="0"/>
              </a:rPr>
              <a:t> </a:t>
            </a:r>
            <a:r>
              <a:rPr lang="en-US" sz="3600" b="1" dirty="0" err="1">
                <a:latin typeface=".VnAvant" pitchFamily="34" charset="0"/>
              </a:rPr>
              <a:t>bµi</a:t>
            </a:r>
            <a:r>
              <a:rPr lang="en-US" sz="3600" b="1" dirty="0">
                <a:latin typeface=".VnAvant" pitchFamily="34" charset="0"/>
              </a:rPr>
              <a:t> ®</a:t>
            </a:r>
            <a:r>
              <a:rPr lang="en-US" sz="3600" b="1" dirty="0" err="1">
                <a:latin typeface=".VnAvant" pitchFamily="34" charset="0"/>
              </a:rPr>
              <a:t>äc</a:t>
            </a:r>
            <a:r>
              <a:rPr lang="en-US" sz="3600" b="1" dirty="0">
                <a:latin typeface=".VnAvant" pitchFamily="34" charset="0"/>
              </a:rPr>
              <a:t> </a:t>
            </a:r>
            <a:r>
              <a:rPr lang="en-US" sz="3600" b="1" dirty="0" err="1" smtClean="0">
                <a:latin typeface=".VnAvant" pitchFamily="34" charset="0"/>
              </a:rPr>
              <a:t>nhí</a:t>
            </a:r>
            <a:r>
              <a:rPr lang="en-US" sz="3600" b="1" dirty="0" smtClean="0">
                <a:latin typeface=".VnAvant" pitchFamily="34" charset="0"/>
              </a:rPr>
              <a:t> </a:t>
            </a:r>
            <a:r>
              <a:rPr lang="en-US" sz="3600" b="1" dirty="0" err="1">
                <a:latin typeface=".VnAvant" pitchFamily="34" charset="0"/>
              </a:rPr>
              <a:t>kØ</a:t>
            </a:r>
            <a:r>
              <a:rPr lang="en-US" sz="3600" b="1" dirty="0">
                <a:latin typeface=".VnAvant" pitchFamily="34" charset="0"/>
              </a:rPr>
              <a:t> </a:t>
            </a:r>
            <a:r>
              <a:rPr lang="en-US" sz="3600" b="1" dirty="0" err="1">
                <a:latin typeface=".VnAvant" pitchFamily="34" charset="0"/>
              </a:rPr>
              <a:t>niÖm</a:t>
            </a:r>
            <a:r>
              <a:rPr lang="en-US" sz="3600" b="1" dirty="0">
                <a:latin typeface=".VnAvant" pitchFamily="34" charset="0"/>
              </a:rPr>
              <a:t> g×?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4727343" y="1611197"/>
            <a:ext cx="3529151" cy="245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81876" y="3924607"/>
            <a:ext cx="11704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>
                <a:latin typeface=".VnAvant" pitchFamily="34" charset="0"/>
              </a:rPr>
              <a:t>b</a:t>
            </a:r>
            <a:r>
              <a:rPr lang="en-US" sz="4000" b="1" dirty="0" smtClean="0">
                <a:latin typeface=".VnAvant" pitchFamily="34" charset="0"/>
              </a:rPr>
              <a:t>. </a:t>
            </a:r>
            <a:r>
              <a:rPr lang="en-US" sz="4000" b="1" dirty="0" err="1" smtClean="0">
                <a:latin typeface=".VnAvant" pitchFamily="34" charset="0"/>
              </a:rPr>
              <a:t>H«m</a:t>
            </a:r>
            <a:r>
              <a:rPr lang="en-US" sz="4000" b="1" dirty="0" smtClean="0">
                <a:latin typeface=".VnAvant" pitchFamily="34" charset="0"/>
              </a:rPr>
              <a:t> ®ã, </a:t>
            </a:r>
            <a:r>
              <a:rPr lang="en-US" sz="4000" b="1" dirty="0" err="1" smtClean="0">
                <a:latin typeface=".VnAvant" pitchFamily="34" charset="0"/>
              </a:rPr>
              <a:t>ai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dÉn</a:t>
            </a:r>
            <a:r>
              <a:rPr lang="en-US" sz="4000" b="1" dirty="0" smtClean="0">
                <a:latin typeface=".VnAvant" pitchFamily="34" charset="0"/>
              </a:rPr>
              <a:t> b¹n </a:t>
            </a:r>
            <a:r>
              <a:rPr lang="en-US" sz="4000" b="1" dirty="0" err="1" smtClean="0">
                <a:latin typeface=".VnAvant" pitchFamily="34" charset="0"/>
              </a:rPr>
              <a:t>nhá</a:t>
            </a:r>
            <a:r>
              <a:rPr lang="en-US" sz="4000" b="1" dirty="0" smtClean="0">
                <a:latin typeface=".VnAvant" pitchFamily="34" charset="0"/>
              </a:rPr>
              <a:t> ®</a:t>
            </a:r>
            <a:r>
              <a:rPr lang="en-US" sz="4000" b="1" dirty="0" err="1" smtClean="0">
                <a:latin typeface=".VnAvant" pitchFamily="34" charset="0"/>
              </a:rPr>
              <a:t>Õn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tr­ưêng</a:t>
            </a:r>
            <a:r>
              <a:rPr lang="en-US" sz="4000" b="1" dirty="0" smtClean="0">
                <a:latin typeface=".VnAvant" pitchFamily="34" charset="0"/>
              </a:rPr>
              <a:t>?</a:t>
            </a:r>
            <a:endParaRPr lang="en-US" sz="4000" b="1" dirty="0"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2024" y="4632493"/>
            <a:ext cx="115040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</a:rPr>
              <a:t>- </a:t>
            </a:r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</a:rPr>
              <a:t>H«m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®ã, </a:t>
            </a:r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</a:rPr>
              <a:t>mÑ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dÉn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 b¹n 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nhá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Õn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</a:rPr>
              <a:t>trư­êng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</a:rPr>
              <a:t>.</a:t>
            </a:r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36" y="134471"/>
            <a:ext cx="12192000" cy="34997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13211" y="2960910"/>
            <a:ext cx="120787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.VnAvant" pitchFamily="34" charset="0"/>
              </a:rPr>
              <a:t>    </a:t>
            </a:r>
            <a:r>
              <a:rPr lang="en-US" sz="4800" b="1" dirty="0">
                <a:latin typeface=".VnAvant" pitchFamily="34" charset="0"/>
              </a:rPr>
              <a:t>c</a:t>
            </a:r>
            <a:r>
              <a:rPr lang="en-US" sz="4800" b="1" dirty="0" smtClean="0">
                <a:latin typeface=".VnAvant" pitchFamily="34" charset="0"/>
              </a:rPr>
              <a:t>. </a:t>
            </a:r>
            <a:r>
              <a:rPr lang="en-US" sz="4800" b="1" dirty="0" err="1" smtClean="0">
                <a:latin typeface=".VnAvant" pitchFamily="34" charset="0"/>
              </a:rPr>
              <a:t>Ngµy</a:t>
            </a:r>
            <a:r>
              <a:rPr lang="en-US" sz="4800" b="1" dirty="0" smtClean="0">
                <a:latin typeface=".VnAvant" pitchFamily="34" charset="0"/>
              </a:rPr>
              <a:t> ®</a:t>
            </a:r>
            <a:r>
              <a:rPr lang="en-US" sz="4800" b="1" dirty="0" err="1" smtClean="0">
                <a:latin typeface=".VnAvant" pitchFamily="34" charset="0"/>
              </a:rPr>
              <a:t>Çu</a:t>
            </a:r>
            <a:r>
              <a:rPr lang="en-US" sz="4800" b="1" dirty="0" smtClean="0">
                <a:latin typeface=".VnAvant" pitchFamily="34" charset="0"/>
              </a:rPr>
              <a:t> ®</a:t>
            </a:r>
            <a:r>
              <a:rPr lang="en-US" sz="4800" b="1" dirty="0" err="1" smtClean="0">
                <a:latin typeface=".VnAvant" pitchFamily="34" charset="0"/>
              </a:rPr>
              <a:t>i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</a:rPr>
              <a:t>häc</a:t>
            </a:r>
            <a:r>
              <a:rPr lang="en-US" sz="4800" b="1" dirty="0" smtClean="0">
                <a:latin typeface=".VnAvant" pitchFamily="34" charset="0"/>
              </a:rPr>
              <a:t>, b¹n </a:t>
            </a:r>
            <a:r>
              <a:rPr lang="en-US" sz="4800" b="1" dirty="0" err="1" smtClean="0">
                <a:latin typeface=".VnAvant" pitchFamily="34" charset="0"/>
              </a:rPr>
              <a:t>nhá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</a:rPr>
              <a:t>thÊy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</a:rPr>
              <a:t>c¶nh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</a:rPr>
              <a:t>vËt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</a:rPr>
              <a:t>xung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</a:rPr>
              <a:t>quanh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</a:rPr>
              <a:t>ra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</a:rPr>
              <a:t>sao</a:t>
            </a:r>
            <a:r>
              <a:rPr lang="en-US" sz="4800" b="1" dirty="0" smtClean="0">
                <a:latin typeface=".VnAvant" pitchFamily="34" charset="0"/>
              </a:rPr>
              <a:t> ?</a:t>
            </a:r>
            <a:endParaRPr lang="en-US" sz="4800" b="1" dirty="0">
              <a:latin typeface=".VnAvan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4780991"/>
            <a:ext cx="120787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.VnAvant" pitchFamily="34" charset="0"/>
              </a:rPr>
              <a:t>  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-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Ngµy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Çu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i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häc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, b¹n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nhá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thÊy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c¶nh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vËt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xung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quanh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Òu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thay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æi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.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4812"/>
            <a:ext cx="12192000" cy="27860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3210" y="1697922"/>
            <a:ext cx="120787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.VnAvant" pitchFamily="34" charset="0"/>
              </a:rPr>
              <a:t>    </a:t>
            </a:r>
            <a:r>
              <a:rPr lang="en-US" sz="4800" b="1" dirty="0" smtClean="0">
                <a:latin typeface=".VnAvant" pitchFamily="34" charset="0"/>
              </a:rPr>
              <a:t>a. </a:t>
            </a:r>
            <a:r>
              <a:rPr lang="en-US" sz="4800" b="1" dirty="0" err="1" smtClean="0">
                <a:latin typeface=".VnAvant" pitchFamily="34" charset="0"/>
              </a:rPr>
              <a:t>Ngµy</a:t>
            </a:r>
            <a:r>
              <a:rPr lang="en-US" sz="4800" b="1" dirty="0" smtClean="0">
                <a:latin typeface=".VnAvant" pitchFamily="34" charset="0"/>
              </a:rPr>
              <a:t> ®</a:t>
            </a:r>
            <a:r>
              <a:rPr lang="en-US" sz="4800" b="1" dirty="0" err="1" smtClean="0">
                <a:latin typeface=".VnAvant" pitchFamily="34" charset="0"/>
              </a:rPr>
              <a:t>Çu</a:t>
            </a:r>
            <a:r>
              <a:rPr lang="en-US" sz="4800" b="1" dirty="0" smtClean="0">
                <a:latin typeface=".VnAvant" pitchFamily="34" charset="0"/>
              </a:rPr>
              <a:t> ®</a:t>
            </a:r>
            <a:r>
              <a:rPr lang="en-US" sz="4800" b="1" dirty="0" err="1" smtClean="0">
                <a:latin typeface=".VnAvant" pitchFamily="34" charset="0"/>
              </a:rPr>
              <a:t>i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</a:rPr>
              <a:t>häc</a:t>
            </a:r>
            <a:r>
              <a:rPr lang="en-US" sz="4800" b="1" dirty="0" smtClean="0">
                <a:latin typeface=".VnAvant" pitchFamily="34" charset="0"/>
              </a:rPr>
              <a:t>, b¹n </a:t>
            </a:r>
            <a:r>
              <a:rPr lang="en-US" sz="4800" b="1" dirty="0" err="1" smtClean="0">
                <a:latin typeface=".VnAvant" pitchFamily="34" charset="0"/>
              </a:rPr>
              <a:t>nhá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</a:rPr>
              <a:t>thÊy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</a:rPr>
              <a:t>c¶nh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</a:rPr>
              <a:t>vËt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</a:rPr>
              <a:t>xung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</a:rPr>
              <a:t>quanh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</a:rPr>
              <a:t>ra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</a:rPr>
              <a:t>sao</a:t>
            </a:r>
            <a:r>
              <a:rPr lang="en-US" sz="4800" b="1" dirty="0" smtClean="0">
                <a:latin typeface=".VnAvant" pitchFamily="34" charset="0"/>
              </a:rPr>
              <a:t> ?</a:t>
            </a:r>
            <a:endParaRPr lang="en-US" sz="4800" b="1" dirty="0"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" y="3973"/>
            <a:ext cx="120787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.VnAvant" pitchFamily="34" charset="0"/>
                <a:cs typeface="Arial" pitchFamily="34" charset="0"/>
              </a:rPr>
              <a:t>4</a:t>
            </a:r>
            <a:r>
              <a:rPr lang="pl-PL" sz="4800" b="1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4800" b="1" dirty="0" err="1" smtClean="0">
                <a:latin typeface=".VnAvant" pitchFamily="34" charset="0"/>
                <a:cs typeface="Arial" pitchFamily="34" charset="0"/>
              </a:rPr>
              <a:t>ViÕt</a:t>
            </a:r>
            <a:r>
              <a:rPr lang="en-US" sz="4800" b="1" dirty="0" smtClean="0">
                <a:latin typeface=".VnAvant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  <a:cs typeface="Arial" pitchFamily="34" charset="0"/>
              </a:rPr>
              <a:t>vµo</a:t>
            </a:r>
            <a:r>
              <a:rPr lang="en-US" sz="4800" b="1" dirty="0" smtClean="0">
                <a:latin typeface=".VnAvant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  <a:cs typeface="Arial" pitchFamily="34" charset="0"/>
              </a:rPr>
              <a:t>vë</a:t>
            </a:r>
            <a:r>
              <a:rPr lang="en-US" sz="4800" b="1" dirty="0" smtClean="0">
                <a:latin typeface=".VnAvant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  <a:cs typeface="Arial" pitchFamily="34" charset="0"/>
              </a:rPr>
              <a:t>c©u</a:t>
            </a:r>
            <a:r>
              <a:rPr lang="en-US" sz="4800" b="1" dirty="0" smtClean="0">
                <a:latin typeface=".VnAvant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  <a:cs typeface="Arial" pitchFamily="34" charset="0"/>
              </a:rPr>
              <a:t>tr</a:t>
            </a:r>
            <a:r>
              <a:rPr lang="en-US" sz="4800" b="1" dirty="0" smtClean="0">
                <a:latin typeface=".VnAvant" pitchFamily="34" charset="0"/>
                <a:cs typeface="Arial" pitchFamily="34" charset="0"/>
              </a:rPr>
              <a:t>¶ </a:t>
            </a:r>
            <a:r>
              <a:rPr lang="en-US" sz="4800" b="1" dirty="0" err="1" smtClean="0">
                <a:latin typeface=".VnAvant" pitchFamily="34" charset="0"/>
                <a:cs typeface="Arial" pitchFamily="34" charset="0"/>
              </a:rPr>
              <a:t>lêi</a:t>
            </a:r>
            <a:r>
              <a:rPr lang="en-US" sz="4800" b="1" dirty="0" smtClean="0">
                <a:latin typeface=".VnAvant" pitchFamily="34" charset="0"/>
                <a:cs typeface="Arial" pitchFamily="34" charset="0"/>
              </a:rPr>
              <a:t> </a:t>
            </a:r>
            <a:r>
              <a:rPr lang="en-US" sz="4800" b="1" dirty="0" err="1">
                <a:latin typeface=".VnAvant" pitchFamily="34" charset="0"/>
                <a:cs typeface="Arial" pitchFamily="34" charset="0"/>
              </a:rPr>
              <a:t>cho</a:t>
            </a:r>
            <a:r>
              <a:rPr lang="en-US" sz="4800" b="1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  <a:cs typeface="Arial" pitchFamily="34" charset="0"/>
              </a:rPr>
              <a:t>c©u</a:t>
            </a:r>
            <a:r>
              <a:rPr lang="en-US" sz="4800" b="1" dirty="0" smtClean="0">
                <a:latin typeface=".VnAvant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  <a:cs typeface="Arial" pitchFamily="34" charset="0"/>
              </a:rPr>
              <a:t>hái</a:t>
            </a:r>
            <a:r>
              <a:rPr lang="en-US" sz="4800" b="1" dirty="0" smtClean="0">
                <a:latin typeface=".VnAvant" pitchFamily="34" charset="0"/>
                <a:cs typeface="Arial" pitchFamily="34" charset="0"/>
              </a:rPr>
              <a:t> c ë </a:t>
            </a:r>
            <a:r>
              <a:rPr lang="en-US" sz="4800" b="1" dirty="0" err="1" smtClean="0">
                <a:latin typeface=".VnAvant" pitchFamily="34" charset="0"/>
                <a:cs typeface="Arial" pitchFamily="34" charset="0"/>
              </a:rPr>
              <a:t>môc</a:t>
            </a:r>
            <a:r>
              <a:rPr lang="en-US" sz="4800" b="1" dirty="0" smtClean="0">
                <a:latin typeface=".VnAvant" pitchFamily="34" charset="0"/>
                <a:cs typeface="Arial" pitchFamily="34" charset="0"/>
              </a:rPr>
              <a:t> 3.</a:t>
            </a:r>
            <a:endParaRPr lang="pl-PL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3211" y="3734796"/>
            <a:ext cx="120787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.VnAvant" pitchFamily="34" charset="0"/>
              </a:rPr>
              <a:t>  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-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Ngµy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Çu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®i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häc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, b¹n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nhá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thÊy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c¶nh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vËt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xung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quanh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………………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84874" y="4611975"/>
            <a:ext cx="48424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.VnAvant" pitchFamily="34" charset="0"/>
              </a:rPr>
              <a:t>  ®</a:t>
            </a:r>
            <a:r>
              <a:rPr lang="en-US" sz="4800" b="1" dirty="0" err="1" smtClean="0">
                <a:latin typeface=".VnAvant" pitchFamily="34" charset="0"/>
              </a:rPr>
              <a:t>Òu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</a:rPr>
              <a:t>thay</a:t>
            </a:r>
            <a:r>
              <a:rPr lang="en-US" sz="4800" b="1" dirty="0" smtClean="0">
                <a:latin typeface=".VnAvant" pitchFamily="34" charset="0"/>
              </a:rPr>
              <a:t> ®</a:t>
            </a:r>
            <a:r>
              <a:rPr lang="en-US" sz="4800" b="1" dirty="0" err="1" smtClean="0">
                <a:latin typeface=".VnAvant" pitchFamily="34" charset="0"/>
              </a:rPr>
              <a:t>æi</a:t>
            </a:r>
            <a:r>
              <a:rPr lang="en-US" sz="4800" b="1" dirty="0" smtClean="0">
                <a:latin typeface=".VnAvant" pitchFamily="34" charset="0"/>
              </a:rPr>
              <a:t>.</a:t>
            </a:r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51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3021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5660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963" y="1837494"/>
            <a:ext cx="12078789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4800" b="1" dirty="0" smtClean="0">
                <a:latin typeface=".VnAvant" pitchFamily="34" charset="0"/>
              </a:rPr>
              <a:t>- C« </a:t>
            </a:r>
            <a:r>
              <a:rPr lang="en-US" sz="4800" b="1" dirty="0" err="1" smtClean="0">
                <a:latin typeface=".VnAvant" pitchFamily="34" charset="0"/>
              </a:rPr>
              <a:t>gi¸o</a:t>
            </a:r>
            <a:r>
              <a:rPr lang="en-US" sz="4800" b="1" dirty="0" smtClean="0">
                <a:latin typeface=".VnAvant" pitchFamily="34" charset="0"/>
              </a:rPr>
              <a:t> ………..   </a:t>
            </a:r>
            <a:r>
              <a:rPr lang="en-US" sz="4800" b="1" dirty="0" err="1" smtClean="0">
                <a:latin typeface=".VnAvant" pitchFamily="34" charset="0"/>
              </a:rPr>
              <a:t>nh×n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</a:rPr>
              <a:t>c¸c</a:t>
            </a:r>
            <a:r>
              <a:rPr lang="en-US" sz="4800" b="1" dirty="0" smtClean="0">
                <a:latin typeface=".VnAvant" pitchFamily="34" charset="0"/>
              </a:rPr>
              <a:t> b¹n </a:t>
            </a:r>
            <a:r>
              <a:rPr lang="en-US" sz="4800" b="1" dirty="0" err="1" smtClean="0">
                <a:latin typeface=".VnAvant" pitchFamily="34" charset="0"/>
              </a:rPr>
              <a:t>ch¬i</a:t>
            </a:r>
            <a:r>
              <a:rPr lang="en-US" sz="4800" b="1" dirty="0" smtClean="0">
                <a:latin typeface=".VnAvant" pitchFamily="34" charset="0"/>
              </a:rPr>
              <a:t> ë </a:t>
            </a:r>
            <a:r>
              <a:rPr lang="en-US" sz="4800" b="1" dirty="0" err="1" smtClean="0">
                <a:latin typeface=".VnAvant" pitchFamily="34" charset="0"/>
              </a:rPr>
              <a:t>s©n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</a:rPr>
              <a:t>tr</a:t>
            </a:r>
            <a:r>
              <a:rPr lang="en-US" sz="4800" b="1" dirty="0" smtClean="0">
                <a:latin typeface=".VnAvant" pitchFamily="34" charset="0"/>
              </a:rPr>
              <a:t>­</a:t>
            </a:r>
            <a:r>
              <a:rPr lang="vi-VN" sz="4800" b="1" dirty="0">
                <a:latin typeface=".VnAvant" pitchFamily="34" charset="0"/>
              </a:rPr>
              <a:t>ư</a:t>
            </a:r>
            <a:r>
              <a:rPr lang="en-US" sz="4800" b="1" dirty="0" err="1" smtClean="0">
                <a:latin typeface=".VnAvant" pitchFamily="34" charset="0"/>
              </a:rPr>
              <a:t>êng</a:t>
            </a:r>
            <a:r>
              <a:rPr lang="en-US" sz="4800" b="1" dirty="0" smtClean="0">
                <a:latin typeface=".VnAvant" pitchFamily="34" charset="0"/>
              </a:rPr>
              <a:t>.</a:t>
            </a:r>
            <a:endParaRPr lang="en-US" sz="4800" b="1" dirty="0">
              <a:latin typeface=".VnAvant" pitchFamily="34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9" y="17396"/>
            <a:ext cx="11956621" cy="936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71062" y="970808"/>
            <a:ext cx="11489634" cy="76944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.VnAvant" pitchFamily="34" charset="0"/>
              </a:rPr>
              <a:t>      </a:t>
            </a:r>
            <a:r>
              <a:rPr lang="en-US" sz="4400" b="1" dirty="0" err="1" smtClean="0">
                <a:latin typeface=".VnAvant" pitchFamily="34" charset="0"/>
              </a:rPr>
              <a:t>buæi</a:t>
            </a:r>
            <a:r>
              <a:rPr lang="en-US" sz="4400" b="1" dirty="0" smtClean="0">
                <a:latin typeface=".VnAvant" pitchFamily="34" charset="0"/>
              </a:rPr>
              <a:t> </a:t>
            </a:r>
            <a:r>
              <a:rPr lang="en-US" sz="4400" b="1" dirty="0" err="1" smtClean="0">
                <a:latin typeface=".VnAvant" pitchFamily="34" charset="0"/>
              </a:rPr>
              <a:t>mai</a:t>
            </a:r>
            <a:r>
              <a:rPr lang="en-US" sz="4400" b="1" dirty="0" smtClean="0">
                <a:latin typeface=".VnAvant" pitchFamily="34" charset="0"/>
              </a:rPr>
              <a:t>          ©u </a:t>
            </a:r>
            <a:r>
              <a:rPr lang="en-US" sz="4400" b="1" dirty="0" err="1" smtClean="0">
                <a:latin typeface=".VnAvant" pitchFamily="34" charset="0"/>
              </a:rPr>
              <a:t>yÕm</a:t>
            </a:r>
            <a:r>
              <a:rPr lang="en-US" sz="4400" b="1" dirty="0" smtClean="0">
                <a:latin typeface=".VnAvant" pitchFamily="34" charset="0"/>
              </a:rPr>
              <a:t>          </a:t>
            </a:r>
            <a:r>
              <a:rPr lang="en-US" sz="4400" b="1" dirty="0" err="1" smtClean="0">
                <a:latin typeface=".VnAvant" pitchFamily="34" charset="0"/>
              </a:rPr>
              <a:t>xa</a:t>
            </a:r>
            <a:r>
              <a:rPr lang="en-US" sz="4400" b="1" dirty="0" smtClean="0">
                <a:latin typeface=".VnAvant" pitchFamily="34" charset="0"/>
              </a:rPr>
              <a:t> l¹</a:t>
            </a:r>
            <a:endParaRPr lang="en-US" sz="4400" b="1" dirty="0"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16680" y="2041773"/>
            <a:ext cx="27174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>
                <a:solidFill>
                  <a:srgbClr val="FF0000"/>
                </a:solidFill>
                <a:latin typeface=".VnAvant" pitchFamily="34" charset="0"/>
              </a:rPr>
              <a:t>©u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yÕm</a:t>
            </a:r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5447214" y="1618551"/>
            <a:ext cx="1829349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208" y="2161477"/>
            <a:ext cx="12072543" cy="308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93101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0B822B-0D4D-42B8-AD1B-E861E0E298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1" t="41573" r="32190" b="33946"/>
          <a:stretch/>
        </p:blipFill>
        <p:spPr>
          <a:xfrm>
            <a:off x="127001" y="2286000"/>
            <a:ext cx="5854700" cy="41907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65CF940-1B1D-4928-BAC1-C295C9EBB40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9" t="30172" r="14169" b="58547"/>
          <a:stretch/>
        </p:blipFill>
        <p:spPr>
          <a:xfrm>
            <a:off x="482567" y="152401"/>
            <a:ext cx="8832770" cy="18287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978148-7A45-4865-8873-EC16B0C0BE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93" t="65581" r="20008" b="9938"/>
          <a:stretch/>
        </p:blipFill>
        <p:spPr>
          <a:xfrm>
            <a:off x="6210300" y="2286000"/>
            <a:ext cx="5854700" cy="4190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122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CA52BA8-FC7F-4731-A1FA-7BEF43BCFF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53" b="158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679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0B822B-0D4D-42B8-AD1B-E861E0E298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1" t="41573" r="32190" b="33946"/>
          <a:stretch/>
        </p:blipFill>
        <p:spPr>
          <a:xfrm>
            <a:off x="0" y="1128584"/>
            <a:ext cx="5981701" cy="57294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65CF940-1B1D-4928-BAC1-C295C9EBB40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9" t="30172" r="14169" b="58547"/>
          <a:stretch/>
        </p:blipFill>
        <p:spPr>
          <a:xfrm>
            <a:off x="0" y="0"/>
            <a:ext cx="5877044" cy="12168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55340" y="0"/>
            <a:ext cx="59366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4800" b="1" dirty="0" smtClean="0">
                <a:latin typeface=".VnAvant" pitchFamily="34" charset="0"/>
              </a:rPr>
              <a:t>- </a:t>
            </a:r>
            <a:r>
              <a:rPr lang="en-US" sz="4800" b="1" dirty="0" err="1" smtClean="0">
                <a:latin typeface=".VnAvant" pitchFamily="34" charset="0"/>
              </a:rPr>
              <a:t>Líp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</a:rPr>
              <a:t>häc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</a:rPr>
              <a:t>h«m</a:t>
            </a:r>
            <a:r>
              <a:rPr lang="en-US" sz="4800" b="1" dirty="0" smtClean="0">
                <a:latin typeface=".VnAvant" pitchFamily="34" charset="0"/>
              </a:rPr>
              <a:t> nay </a:t>
            </a:r>
            <a:r>
              <a:rPr lang="en-US" sz="4800" b="1" dirty="0" err="1" smtClean="0">
                <a:latin typeface=".VnAvant" pitchFamily="34" charset="0"/>
              </a:rPr>
              <a:t>thËt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®«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ng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vui</a:t>
            </a:r>
            <a:r>
              <a:rPr lang="en-US" sz="4800" b="1" dirty="0" smtClean="0">
                <a:latin typeface=".VnAvant" pitchFamily="34" charset="0"/>
              </a:rPr>
              <a:t>.</a:t>
            </a:r>
            <a:endParaRPr lang="en-US" sz="4800" b="1" dirty="0"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57632" y="4365010"/>
            <a:ext cx="593666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4800" b="1" dirty="0" smtClean="0">
                <a:latin typeface=".VnAvant" pitchFamily="34" charset="0"/>
              </a:rPr>
              <a:t>- </a:t>
            </a:r>
            <a:r>
              <a:rPr lang="en-US" sz="4800" b="1" dirty="0" err="1" smtClean="0">
                <a:latin typeface=".VnAvant" pitchFamily="34" charset="0"/>
              </a:rPr>
              <a:t>C¸c</a:t>
            </a:r>
            <a:r>
              <a:rPr lang="en-US" sz="4800" b="1" dirty="0" smtClean="0">
                <a:latin typeface=".VnAvant" pitchFamily="34" charset="0"/>
              </a:rPr>
              <a:t> b¹n ®</a:t>
            </a:r>
            <a:r>
              <a:rPr lang="en-US" sz="4800" b="1" dirty="0" err="1" smtClean="0">
                <a:latin typeface=".VnAvant" pitchFamily="34" charset="0"/>
              </a:rPr>
              <a:t>ang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</a:rPr>
              <a:t>cæ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</a:rPr>
              <a:t>vò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</a:rPr>
              <a:t>cho</a:t>
            </a:r>
            <a:r>
              <a:rPr lang="en-US" sz="4800" b="1" dirty="0" smtClean="0">
                <a:latin typeface=".VnAvant" pitchFamily="34" charset="0"/>
              </a:rPr>
              <a:t> b¹n Nam </a:t>
            </a:r>
            <a:r>
              <a:rPr lang="en-US" sz="4800" b="1" dirty="0" err="1" smtClean="0">
                <a:latin typeface=".VnAvant" pitchFamily="34" charset="0"/>
              </a:rPr>
              <a:t>rÊt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s«i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næi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.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81701" y="1894703"/>
            <a:ext cx="652835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4800" b="1" dirty="0" smtClean="0">
                <a:latin typeface=".VnAvant" pitchFamily="34" charset="0"/>
              </a:rPr>
              <a:t>- </a:t>
            </a:r>
            <a:r>
              <a:rPr lang="en-US" sz="4800" b="1" dirty="0" err="1" smtClean="0">
                <a:latin typeface=".VnAvant" pitchFamily="34" charset="0"/>
              </a:rPr>
              <a:t>C¸c</a:t>
            </a:r>
            <a:r>
              <a:rPr lang="en-US" sz="4800" b="1" dirty="0" smtClean="0">
                <a:latin typeface=".VnAvant" pitchFamily="34" charset="0"/>
              </a:rPr>
              <a:t> b¹n </a:t>
            </a:r>
            <a:r>
              <a:rPr lang="en-US" sz="4800" b="1" dirty="0" err="1" smtClean="0">
                <a:latin typeface=".VnAvant" pitchFamily="34" charset="0"/>
              </a:rPr>
              <a:t>trong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</a:rPr>
              <a:t>líp</a:t>
            </a:r>
            <a:r>
              <a:rPr lang="en-US" sz="4800" b="1" dirty="0" smtClean="0">
                <a:latin typeface=".VnAvant" pitchFamily="34" charset="0"/>
              </a:rPr>
              <a:t> c­­</a:t>
            </a:r>
            <a:r>
              <a:rPr lang="vi-VN" sz="5400" b="1" dirty="0">
                <a:latin typeface=".VnAvant" pitchFamily="34" charset="0"/>
              </a:rPr>
              <a:t>ư</a:t>
            </a:r>
            <a:r>
              <a:rPr lang="en-US" sz="4800" b="1" dirty="0" err="1" smtClean="0">
                <a:latin typeface=".VnAvant" pitchFamily="34" charset="0"/>
              </a:rPr>
              <a:t>êi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</a:rPr>
              <a:t>nãi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</a:rPr>
              <a:t>rÊt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th©n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thiÖn</a:t>
            </a:r>
            <a:r>
              <a:rPr lang="en-US" sz="4800" b="1" dirty="0" smtClean="0">
                <a:latin typeface=".VnAvant" pitchFamily="34" charset="0"/>
              </a:rPr>
              <a:t>.</a:t>
            </a:r>
            <a:endParaRPr lang="en-US" sz="4800" b="1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122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5CF940-1B1D-4928-BAC1-C295C9EBB40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9" t="30172" r="14169" b="58547"/>
          <a:stretch/>
        </p:blipFill>
        <p:spPr>
          <a:xfrm>
            <a:off x="0" y="0"/>
            <a:ext cx="5877044" cy="12168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60783" y="721041"/>
            <a:ext cx="593666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4800" b="1" dirty="0" smtClean="0">
                <a:latin typeface=".VnAvant" pitchFamily="34" charset="0"/>
              </a:rPr>
              <a:t>- </a:t>
            </a:r>
            <a:r>
              <a:rPr lang="en-US" sz="4800" b="1" dirty="0" err="1" smtClean="0">
                <a:latin typeface=".VnAvant" pitchFamily="34" charset="0"/>
              </a:rPr>
              <a:t>C¸c</a:t>
            </a:r>
            <a:r>
              <a:rPr lang="en-US" sz="4800" b="1" dirty="0" smtClean="0">
                <a:latin typeface=".VnAvant" pitchFamily="34" charset="0"/>
              </a:rPr>
              <a:t> b¹n ®</a:t>
            </a:r>
            <a:r>
              <a:rPr lang="en-US" sz="4800" b="1" dirty="0" err="1" smtClean="0">
                <a:latin typeface=".VnAvant" pitchFamily="34" charset="0"/>
              </a:rPr>
              <a:t>ang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</a:rPr>
              <a:t>cïng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</a:rPr>
              <a:t>nhau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</a:rPr>
              <a:t>trß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</a:rPr>
              <a:t>chuyÖn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</a:rPr>
              <a:t>rÊt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s«i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næi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.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8978148-7A45-4865-8873-EC16B0C0BE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93" t="65581" r="20008" b="9938"/>
          <a:stretch/>
        </p:blipFill>
        <p:spPr>
          <a:xfrm>
            <a:off x="0" y="1293222"/>
            <a:ext cx="5854700" cy="556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122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8096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2072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Straight Connector 3"/>
          <p:cNvCxnSpPr/>
          <p:nvPr/>
        </p:nvCxnSpPr>
        <p:spPr>
          <a:xfrm>
            <a:off x="6792683" y="1619794"/>
            <a:ext cx="1959428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0014859" y="1611086"/>
            <a:ext cx="783770" cy="8709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8847911" y="2002972"/>
            <a:ext cx="783770" cy="8709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0" y="2420935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latin typeface=".VnAvant" pitchFamily="34" charset="0"/>
              </a:rPr>
              <a:t> - ®­</a:t>
            </a:r>
            <a:r>
              <a:rPr lang="vi-VN" sz="6000" b="1" dirty="0">
                <a:latin typeface=".VnAvant" pitchFamily="34" charset="0"/>
              </a:rPr>
              <a:t>ư</a:t>
            </a:r>
            <a:r>
              <a:rPr lang="en-US" sz="5400" b="1" dirty="0" err="1" smtClean="0">
                <a:latin typeface=".VnAvant" pitchFamily="34" charset="0"/>
              </a:rPr>
              <a:t>êng</a:t>
            </a:r>
            <a:r>
              <a:rPr lang="en-US" sz="5400" b="1" dirty="0" smtClean="0">
                <a:latin typeface=".VnAvant" pitchFamily="34" charset="0"/>
              </a:rPr>
              <a:t> : </a:t>
            </a: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®</a:t>
            </a:r>
            <a:r>
              <a:rPr lang="en-US" sz="5400" b="1" dirty="0" smtClean="0">
                <a:latin typeface=".VnAvant" pitchFamily="34" charset="0"/>
              </a:rPr>
              <a:t> - </a:t>
            </a:r>
            <a:r>
              <a:rPr lang="vi-VN" sz="6000" b="1" dirty="0">
                <a:solidFill>
                  <a:srgbClr val="0070C0"/>
                </a:solidFill>
                <a:latin typeface=".VnAvant" pitchFamily="34" charset="0"/>
              </a:rPr>
              <a:t>ư</a:t>
            </a:r>
            <a:r>
              <a:rPr lang="en-US" sz="5400" b="1" dirty="0" smtClean="0">
                <a:solidFill>
                  <a:srgbClr val="0070C0"/>
                </a:solidFill>
                <a:latin typeface=".VnAvant" pitchFamily="34" charset="0"/>
              </a:rPr>
              <a:t>­¬</a:t>
            </a:r>
            <a:r>
              <a:rPr lang="en-US" sz="5400" b="1" dirty="0" err="1" smtClean="0">
                <a:solidFill>
                  <a:srgbClr val="0070C0"/>
                </a:solidFill>
                <a:latin typeface=".VnAvant" pitchFamily="34" charset="0"/>
              </a:rPr>
              <a:t>ng</a:t>
            </a:r>
            <a:r>
              <a:rPr lang="en-US" sz="5400" b="1" dirty="0" smtClean="0">
                <a:solidFill>
                  <a:srgbClr val="0070C0"/>
                </a:solidFill>
                <a:latin typeface=".VnAvant" pitchFamily="34" charset="0"/>
              </a:rPr>
              <a:t> </a:t>
            </a:r>
            <a:r>
              <a:rPr lang="en-US" sz="5400" b="1" dirty="0" smtClean="0">
                <a:latin typeface=".VnAvant" pitchFamily="34" charset="0"/>
              </a:rPr>
              <a:t>- </a:t>
            </a:r>
            <a:r>
              <a:rPr lang="en-US" sz="5400" b="1" dirty="0" err="1" smtClean="0">
                <a:solidFill>
                  <a:srgbClr val="FFC000"/>
                </a:solidFill>
                <a:latin typeface=".VnAvant" pitchFamily="34" charset="0"/>
              </a:rPr>
              <a:t>thanh</a:t>
            </a:r>
            <a:r>
              <a:rPr lang="en-US" sz="5400" b="1" dirty="0" smtClean="0">
                <a:solidFill>
                  <a:srgbClr val="FFC000"/>
                </a:solidFill>
                <a:latin typeface=".VnAvant" pitchFamily="34" charset="0"/>
              </a:rPr>
              <a:t> </a:t>
            </a:r>
            <a:r>
              <a:rPr lang="en-US" sz="5400" b="1" dirty="0" err="1" smtClean="0">
                <a:solidFill>
                  <a:srgbClr val="FFC000"/>
                </a:solidFill>
                <a:latin typeface=".VnAvant" pitchFamily="34" charset="0"/>
              </a:rPr>
              <a:t>huyÒn</a:t>
            </a:r>
            <a:r>
              <a:rPr lang="en-US" sz="5400" b="1" dirty="0" smtClean="0">
                <a:solidFill>
                  <a:srgbClr val="FFC000"/>
                </a:solidFill>
                <a:latin typeface=".VnAvant" pitchFamily="34" charset="0"/>
              </a:rPr>
              <a:t> </a:t>
            </a:r>
            <a:endParaRPr lang="en-US" sz="5400" b="1" dirty="0">
              <a:solidFill>
                <a:srgbClr val="FFC000"/>
              </a:solidFill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3378878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latin typeface=".VnAvant" pitchFamily="34" charset="0"/>
              </a:rPr>
              <a:t> - </a:t>
            </a:r>
            <a:r>
              <a:rPr lang="en-US" sz="5400" b="1" dirty="0" err="1" smtClean="0">
                <a:latin typeface=".VnAvant" pitchFamily="34" charset="0"/>
              </a:rPr>
              <a:t>lµng</a:t>
            </a:r>
            <a:r>
              <a:rPr lang="en-US" sz="5400" b="1" dirty="0" smtClean="0">
                <a:latin typeface=".VnAvant" pitchFamily="34" charset="0"/>
              </a:rPr>
              <a:t> : </a:t>
            </a: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l</a:t>
            </a:r>
            <a:r>
              <a:rPr lang="en-US" sz="5400" b="1" dirty="0" smtClean="0">
                <a:latin typeface=".VnAvant" pitchFamily="34" charset="0"/>
              </a:rPr>
              <a:t> - </a:t>
            </a:r>
            <a:r>
              <a:rPr lang="en-US" sz="5400" b="1" dirty="0" err="1" smtClean="0">
                <a:solidFill>
                  <a:srgbClr val="0070C0"/>
                </a:solidFill>
                <a:latin typeface=".VnAvant" pitchFamily="34" charset="0"/>
              </a:rPr>
              <a:t>ang</a:t>
            </a:r>
            <a:r>
              <a:rPr lang="en-US" sz="5400" b="1" dirty="0" smtClean="0">
                <a:solidFill>
                  <a:srgbClr val="0070C0"/>
                </a:solidFill>
                <a:latin typeface=".VnAvant" pitchFamily="34" charset="0"/>
              </a:rPr>
              <a:t> </a:t>
            </a:r>
            <a:r>
              <a:rPr lang="en-US" sz="5400" b="1" dirty="0" smtClean="0">
                <a:latin typeface=".VnAvant" pitchFamily="34" charset="0"/>
              </a:rPr>
              <a:t>- </a:t>
            </a:r>
            <a:r>
              <a:rPr lang="en-US" sz="5400" b="1" dirty="0" err="1" smtClean="0">
                <a:solidFill>
                  <a:srgbClr val="FFC000"/>
                </a:solidFill>
                <a:latin typeface=".VnAvant" pitchFamily="34" charset="0"/>
              </a:rPr>
              <a:t>thanh</a:t>
            </a:r>
            <a:r>
              <a:rPr lang="en-US" sz="5400" b="1" dirty="0" smtClean="0">
                <a:solidFill>
                  <a:srgbClr val="FFC000"/>
                </a:solidFill>
                <a:latin typeface=".VnAvant" pitchFamily="34" charset="0"/>
              </a:rPr>
              <a:t> </a:t>
            </a:r>
            <a:r>
              <a:rPr lang="en-US" sz="5400" b="1" dirty="0" err="1" smtClean="0">
                <a:solidFill>
                  <a:srgbClr val="FFC000"/>
                </a:solidFill>
                <a:latin typeface=".VnAvant" pitchFamily="34" charset="0"/>
              </a:rPr>
              <a:t>huyÒn</a:t>
            </a:r>
            <a:r>
              <a:rPr lang="en-US" sz="5400" b="1" dirty="0" smtClean="0">
                <a:solidFill>
                  <a:srgbClr val="FFC000"/>
                </a:solidFill>
                <a:latin typeface=".VnAvant" pitchFamily="34" charset="0"/>
              </a:rPr>
              <a:t> </a:t>
            </a:r>
            <a:endParaRPr lang="en-US" sz="5400" b="1" dirty="0">
              <a:solidFill>
                <a:srgbClr val="FFC000"/>
              </a:solidFill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4310695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latin typeface=".VnAvant" pitchFamily="34" charset="0"/>
              </a:rPr>
              <a:t> - </a:t>
            </a:r>
            <a:r>
              <a:rPr lang="en-US" sz="5400" b="1" dirty="0" err="1" smtClean="0">
                <a:latin typeface=".VnAvant" pitchFamily="34" charset="0"/>
              </a:rPr>
              <a:t>hÑp</a:t>
            </a:r>
            <a:r>
              <a:rPr lang="en-US" sz="5400" b="1" dirty="0" smtClean="0">
                <a:latin typeface=".VnAvant" pitchFamily="34" charset="0"/>
              </a:rPr>
              <a:t> : </a:t>
            </a: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h</a:t>
            </a:r>
            <a:r>
              <a:rPr lang="en-US" sz="5400" b="1" dirty="0" smtClean="0">
                <a:latin typeface=".VnAvant" pitchFamily="34" charset="0"/>
              </a:rPr>
              <a:t> - </a:t>
            </a:r>
            <a:r>
              <a:rPr lang="en-US" sz="5400" b="1" dirty="0" err="1" smtClean="0">
                <a:solidFill>
                  <a:srgbClr val="0070C0"/>
                </a:solidFill>
                <a:latin typeface=".VnAvant" pitchFamily="34" charset="0"/>
              </a:rPr>
              <a:t>ep</a:t>
            </a:r>
            <a:r>
              <a:rPr lang="en-US" sz="5400" b="1" dirty="0" smtClean="0">
                <a:solidFill>
                  <a:srgbClr val="0070C0"/>
                </a:solidFill>
                <a:latin typeface=".VnAvant" pitchFamily="34" charset="0"/>
              </a:rPr>
              <a:t> </a:t>
            </a:r>
            <a:r>
              <a:rPr lang="en-US" sz="5400" b="1" dirty="0" smtClean="0">
                <a:latin typeface=".VnAvant" pitchFamily="34" charset="0"/>
              </a:rPr>
              <a:t>- </a:t>
            </a:r>
            <a:r>
              <a:rPr lang="en-US" sz="5400" b="1" dirty="0" err="1" smtClean="0">
                <a:solidFill>
                  <a:srgbClr val="FFC000"/>
                </a:solidFill>
                <a:latin typeface=".VnAvant" pitchFamily="34" charset="0"/>
              </a:rPr>
              <a:t>thanh</a:t>
            </a:r>
            <a:r>
              <a:rPr lang="en-US" sz="5400" b="1" dirty="0" smtClean="0">
                <a:solidFill>
                  <a:srgbClr val="FFC000"/>
                </a:solidFill>
                <a:latin typeface=".VnAvant" pitchFamily="34" charset="0"/>
              </a:rPr>
              <a:t> </a:t>
            </a:r>
            <a:r>
              <a:rPr lang="en-US" sz="5400" b="1" dirty="0" err="1" smtClean="0">
                <a:solidFill>
                  <a:srgbClr val="FFC000"/>
                </a:solidFill>
                <a:latin typeface=".VnAvant" pitchFamily="34" charset="0"/>
              </a:rPr>
              <a:t>nÆng</a:t>
            </a:r>
            <a:r>
              <a:rPr lang="en-US" sz="5400" b="1" dirty="0" smtClean="0">
                <a:solidFill>
                  <a:srgbClr val="FFC000"/>
                </a:solidFill>
                <a:latin typeface=".VnAvant" pitchFamily="34" charset="0"/>
              </a:rPr>
              <a:t> </a:t>
            </a:r>
            <a:endParaRPr lang="en-US" sz="5400" b="1" dirty="0">
              <a:solidFill>
                <a:srgbClr val="FFC000"/>
              </a:solidFill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5242512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latin typeface=".VnAvant" pitchFamily="34" charset="0"/>
              </a:rPr>
              <a:t> - </a:t>
            </a:r>
            <a:r>
              <a:rPr lang="en-US" sz="5400" b="1" dirty="0" err="1" smtClean="0">
                <a:latin typeface=".VnAvant" pitchFamily="34" charset="0"/>
              </a:rPr>
              <a:t>thÊy</a:t>
            </a:r>
            <a:r>
              <a:rPr lang="en-US" sz="5400" b="1" dirty="0" smtClean="0">
                <a:latin typeface=".VnAvant" pitchFamily="34" charset="0"/>
              </a:rPr>
              <a:t> : 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th</a:t>
            </a:r>
            <a:r>
              <a:rPr lang="en-US" sz="5400" b="1" dirty="0" smtClean="0">
                <a:latin typeface=".VnAvant" pitchFamily="34" charset="0"/>
              </a:rPr>
              <a:t> - </a:t>
            </a:r>
            <a:r>
              <a:rPr lang="en-US" sz="5400" b="1" dirty="0" smtClean="0">
                <a:solidFill>
                  <a:srgbClr val="0070C0"/>
                </a:solidFill>
                <a:latin typeface=".VnAvant" pitchFamily="34" charset="0"/>
              </a:rPr>
              <a:t>©y </a:t>
            </a:r>
            <a:r>
              <a:rPr lang="en-US" sz="5400" b="1" dirty="0" smtClean="0">
                <a:latin typeface=".VnAvant" pitchFamily="34" charset="0"/>
              </a:rPr>
              <a:t>- </a:t>
            </a:r>
            <a:r>
              <a:rPr lang="en-US" sz="5400" b="1" dirty="0" err="1" smtClean="0">
                <a:solidFill>
                  <a:srgbClr val="FFC000"/>
                </a:solidFill>
                <a:latin typeface=".VnAvant" pitchFamily="34" charset="0"/>
              </a:rPr>
              <a:t>thanh</a:t>
            </a:r>
            <a:r>
              <a:rPr lang="en-US" sz="5400" b="1" dirty="0" smtClean="0">
                <a:solidFill>
                  <a:srgbClr val="FFC000"/>
                </a:solidFill>
                <a:latin typeface=".VnAvant" pitchFamily="34" charset="0"/>
              </a:rPr>
              <a:t> s¾c </a:t>
            </a:r>
            <a:endParaRPr lang="en-US" sz="5400" b="1" dirty="0">
              <a:solidFill>
                <a:srgbClr val="FFC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431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62100"/>
            <a:ext cx="121920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FB5B8B-4067-463F-97AD-C6CEAB1999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1" t="45728" r="9863" b="46594"/>
          <a:stretch/>
        </p:blipFill>
        <p:spPr>
          <a:xfrm>
            <a:off x="0" y="0"/>
            <a:ext cx="12192000" cy="1473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2516" y="2387176"/>
            <a:ext cx="277802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- </a:t>
            </a:r>
            <a:r>
              <a:rPr lang="vi-VN" sz="5400" b="1" dirty="0" smtClean="0">
                <a:solidFill>
                  <a:srgbClr val="FF0000"/>
                </a:solidFill>
                <a:latin typeface=".VnAvant" pitchFamily="34" charset="0"/>
              </a:rPr>
              <a:t>ư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¬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ng</a:t>
            </a:r>
            <a:r>
              <a:rPr lang="en-US" sz="4800" b="1" dirty="0" smtClean="0">
                <a:latin typeface=".VnAvant" pitchFamily="34" charset="0"/>
              </a:rPr>
              <a:t>:            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320963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 </a:t>
            </a:r>
            <a:r>
              <a:rPr lang="en-US" sz="4800" b="1" dirty="0" err="1" smtClean="0">
                <a:latin typeface=".VnAvant" pitchFamily="34" charset="0"/>
              </a:rPr>
              <a:t>T</a:t>
            </a:r>
            <a:r>
              <a:rPr lang="en-US" sz="6000" b="1" dirty="0" err="1" smtClean="0">
                <a:latin typeface=".VnAvant" pitchFamily="34" charset="0"/>
              </a:rPr>
              <a:t>ừ</a:t>
            </a:r>
            <a:r>
              <a:rPr lang="en-US" sz="4800" b="1" dirty="0">
                <a:latin typeface=".VnAvant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</a:rPr>
              <a:t>ng</a:t>
            </a:r>
            <a:r>
              <a:rPr lang="en-US" sz="5400" b="1" dirty="0" err="1" smtClean="0">
                <a:latin typeface=".VnAvant" pitchFamily="34" charset="0"/>
              </a:rPr>
              <a:t>ữ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</a:rPr>
              <a:t>trong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</a:rPr>
              <a:t>bµi</a:t>
            </a:r>
            <a:r>
              <a:rPr lang="en-US" sz="4800" b="1" dirty="0">
                <a:latin typeface=".VnAvant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</a:rPr>
              <a:t>cã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</a:rPr>
              <a:t>tiÕng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</a:rPr>
              <a:t>chøa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</a:rPr>
              <a:t>vÇn</a:t>
            </a:r>
            <a:r>
              <a:rPr lang="en-US" sz="4800" b="1" dirty="0" smtClean="0">
                <a:latin typeface=".VnAvant" pitchFamily="34" charset="0"/>
              </a:rPr>
              <a:t>:</a:t>
            </a:r>
            <a:endParaRPr lang="en-US" sz="4800" b="1" dirty="0"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12738" y="2476694"/>
            <a:ext cx="937926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smtClean="0">
                <a:latin typeface=".VnAvant" pitchFamily="34" charset="0"/>
              </a:rPr>
              <a:t>con </a:t>
            </a:r>
            <a:r>
              <a:rPr lang="en-US" sz="4800" b="1" dirty="0" smtClean="0">
                <a:latin typeface=".VnAvant" pitchFamily="34" charset="0"/>
              </a:rPr>
              <a:t>®­</a:t>
            </a:r>
            <a:r>
              <a:rPr lang="vi-VN" sz="5200" b="1" dirty="0">
                <a:latin typeface=".VnAvant" pitchFamily="34" charset="0"/>
              </a:rPr>
              <a:t>ư</a:t>
            </a:r>
            <a:r>
              <a:rPr lang="en-US" sz="4800" b="1" dirty="0" err="1" smtClean="0">
                <a:latin typeface=".VnAvant" pitchFamily="34" charset="0"/>
              </a:rPr>
              <a:t>êng</a:t>
            </a:r>
            <a:r>
              <a:rPr lang="en-US" sz="4800" b="1" dirty="0" smtClean="0">
                <a:latin typeface=".VnAvant" pitchFamily="34" charset="0"/>
              </a:rPr>
              <a:t>, </a:t>
            </a:r>
            <a:r>
              <a:rPr lang="en-US" sz="4800" b="1" dirty="0" err="1" smtClean="0">
                <a:latin typeface=".VnAvant" pitchFamily="34" charset="0"/>
              </a:rPr>
              <a:t>tùu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</a:rPr>
              <a:t>tr­êng</a:t>
            </a:r>
            <a:r>
              <a:rPr lang="en-US" sz="4800" b="1" dirty="0" smtClean="0">
                <a:latin typeface=".VnAvant" pitchFamily="34" charset="0"/>
              </a:rPr>
              <a:t>, </a:t>
            </a:r>
            <a:r>
              <a:rPr lang="en-US" sz="4800" b="1" dirty="0" err="1" smtClean="0">
                <a:latin typeface=".VnAvant" pitchFamily="34" charset="0"/>
              </a:rPr>
              <a:t>s­¬ng</a:t>
            </a:r>
            <a:r>
              <a:rPr lang="en-US" sz="4800" b="1" dirty="0" smtClean="0">
                <a:latin typeface=".VnAvant" pitchFamily="34" charset="0"/>
              </a:rPr>
              <a:t>­</a:t>
            </a:r>
            <a:endParaRPr lang="en-US" sz="4800" b="1" dirty="0" smtClean="0"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9937" y="3183228"/>
            <a:ext cx="247323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­ 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- </a:t>
            </a:r>
            <a:r>
              <a:rPr lang="vi-VN" sz="5400" b="1" dirty="0" smtClean="0">
                <a:solidFill>
                  <a:srgbClr val="FF0000"/>
                </a:solidFill>
                <a:latin typeface=".VnAvant" pitchFamily="34" charset="0"/>
              </a:rPr>
              <a:t>ư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¬n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smtClean="0">
                <a:latin typeface=".VnAvant" pitchFamily="34" charset="0"/>
              </a:rPr>
              <a:t>: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0306" y="3931215"/>
            <a:ext cx="1751527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­ 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- 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ai</a:t>
            </a:r>
            <a:r>
              <a:rPr lang="en-US" sz="4800" b="1" dirty="0" smtClean="0">
                <a:latin typeface=".VnAvant" pitchFamily="34" charset="0"/>
              </a:rPr>
              <a:t>: </a:t>
            </a:r>
            <a:endParaRPr lang="en-US" sz="4800" b="1" dirty="0" smtClean="0"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51526" y="4012309"/>
            <a:ext cx="9379262" cy="106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smtClean="0">
                <a:latin typeface=".VnAvant" pitchFamily="34" charset="0"/>
              </a:rPr>
              <a:t>l¹i , </a:t>
            </a:r>
            <a:r>
              <a:rPr lang="en-US" sz="4800" b="1" dirty="0" err="1" smtClean="0">
                <a:latin typeface=".VnAvant" pitchFamily="34" charset="0"/>
              </a:rPr>
              <a:t>mai</a:t>
            </a:r>
            <a:r>
              <a:rPr lang="en-US" sz="4800" b="1" dirty="0" smtClean="0">
                <a:latin typeface=".VnAvant" pitchFamily="34" charset="0"/>
              </a:rPr>
              <a:t>, </a:t>
            </a:r>
            <a:r>
              <a:rPr lang="en-US" sz="4800" b="1" dirty="0" err="1" smtClean="0">
                <a:latin typeface=".VnAvant" pitchFamily="34" charset="0"/>
              </a:rPr>
              <a:t>dµi</a:t>
            </a:r>
            <a:r>
              <a:rPr lang="en-US" sz="4800" b="1" dirty="0" smtClean="0">
                <a:latin typeface=".VnAvant" pitchFamily="34" charset="0"/>
              </a:rPr>
              <a:t>, </a:t>
            </a:r>
            <a:r>
              <a:rPr lang="en-US" sz="4800" b="1" dirty="0" smtClean="0">
                <a:latin typeface=".VnAvant" pitchFamily="34" charset="0"/>
              </a:rPr>
              <a:t>­</a:t>
            </a:r>
            <a:endParaRPr lang="en-US" sz="4800" b="1" dirty="0" smtClean="0"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83344" y="5135296"/>
            <a:ext cx="103546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smtClean="0">
                <a:latin typeface=".VnAvant" pitchFamily="34" charset="0"/>
              </a:rPr>
              <a:t>n¾m </a:t>
            </a:r>
            <a:r>
              <a:rPr lang="en-US" sz="4800" b="1" dirty="0" err="1" smtClean="0">
                <a:latin typeface=".VnAvant" pitchFamily="34" charset="0"/>
              </a:rPr>
              <a:t>tay</a:t>
            </a:r>
            <a:r>
              <a:rPr lang="en-US" sz="4800" b="1" dirty="0" smtClean="0">
                <a:latin typeface=".VnAvant" pitchFamily="34" charset="0"/>
              </a:rPr>
              <a:t>, </a:t>
            </a:r>
            <a:r>
              <a:rPr lang="en-US" sz="4800" b="1" dirty="0" err="1" smtClean="0">
                <a:latin typeface=".VnAvant" pitchFamily="34" charset="0"/>
              </a:rPr>
              <a:t>nµy</a:t>
            </a:r>
            <a:r>
              <a:rPr lang="en-US" sz="4800" b="1" dirty="0" smtClean="0">
                <a:latin typeface=".VnAvant" pitchFamily="34" charset="0"/>
              </a:rPr>
              <a:t>, </a:t>
            </a:r>
            <a:r>
              <a:rPr lang="en-US" sz="4800" b="1" dirty="0" err="1" smtClean="0">
                <a:latin typeface=".VnAvant" pitchFamily="34" charset="0"/>
              </a:rPr>
              <a:t>thay</a:t>
            </a:r>
            <a:r>
              <a:rPr lang="en-US" sz="4800" b="1" dirty="0" smtClean="0">
                <a:latin typeface=".VnAvant" pitchFamily="34" charset="0"/>
              </a:rPr>
              <a:t> ®</a:t>
            </a:r>
            <a:r>
              <a:rPr lang="en-US" sz="4800" b="1" dirty="0" err="1" smtClean="0">
                <a:latin typeface=".VnAvant" pitchFamily="34" charset="0"/>
              </a:rPr>
              <a:t>æi</a:t>
            </a:r>
            <a:r>
              <a:rPr lang="en-US" sz="4800" b="1" dirty="0" smtClean="0">
                <a:latin typeface=".VnAvant" pitchFamily="34" charset="0"/>
              </a:rPr>
              <a:t>, </a:t>
            </a:r>
            <a:r>
              <a:rPr lang="en-US" sz="4800" b="1" dirty="0" err="1" smtClean="0">
                <a:latin typeface=".VnAvant" pitchFamily="34" charset="0"/>
              </a:rPr>
              <a:t>h«m</a:t>
            </a:r>
            <a:r>
              <a:rPr lang="en-US" sz="4800" b="1" dirty="0" smtClean="0">
                <a:latin typeface=".VnAvant" pitchFamily="34" charset="0"/>
              </a:rPr>
              <a:t> nay </a:t>
            </a:r>
            <a:r>
              <a:rPr lang="en-US" sz="4800" b="1" dirty="0" smtClean="0">
                <a:latin typeface=".VnAvant" pitchFamily="34" charset="0"/>
              </a:rPr>
              <a:t>­</a:t>
            </a:r>
            <a:endParaRPr lang="en-US" sz="4800" b="1" dirty="0" smtClean="0"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9937" y="4996730"/>
            <a:ext cx="189644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­ 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- </a:t>
            </a: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ay</a:t>
            </a:r>
            <a:r>
              <a:rPr lang="en-US" sz="4800" b="1" dirty="0" smtClean="0">
                <a:latin typeface=".VnAvant" pitchFamily="34" charset="0"/>
              </a:rPr>
              <a:t>: </a:t>
            </a:r>
            <a:endParaRPr lang="en-US" sz="4800" b="1" dirty="0" smtClean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223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FB5B8B-4067-463F-97AD-C6CEAB1999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1" t="45728" r="9863" b="46594"/>
          <a:stretch/>
        </p:blipFill>
        <p:spPr>
          <a:xfrm>
            <a:off x="0" y="0"/>
            <a:ext cx="12192000" cy="1473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" y="2148696"/>
            <a:ext cx="3412901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 - </a:t>
            </a:r>
            <a:r>
              <a:rPr lang="vi-VN" sz="6600" b="1" dirty="0">
                <a:solidFill>
                  <a:srgbClr val="FF0000"/>
                </a:solidFill>
                <a:latin typeface=".VnAvant" pitchFamily="34" charset="0"/>
              </a:rPr>
              <a:t>ư</a:t>
            </a: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­¬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ng</a:t>
            </a: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5400" b="1" dirty="0" smtClean="0">
                <a:latin typeface=".VnAvant" pitchFamily="34" charset="0"/>
              </a:rPr>
              <a:t>:            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5214" y="3459545"/>
            <a:ext cx="10464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latin typeface=".VnAvant" pitchFamily="34" charset="0"/>
              </a:rPr>
              <a:t>th­</a:t>
            </a:r>
            <a:r>
              <a:rPr lang="vi-VN" sz="6000" b="1" dirty="0">
                <a:latin typeface=".VnAvant" pitchFamily="34" charset="0"/>
              </a:rPr>
              <a:t>ư</a:t>
            </a:r>
            <a:r>
              <a:rPr lang="en-US" sz="5400" b="1" dirty="0" smtClean="0">
                <a:latin typeface=".VnAvant" pitchFamily="34" charset="0"/>
              </a:rPr>
              <a:t>¬</a:t>
            </a:r>
            <a:r>
              <a:rPr lang="en-US" sz="5400" b="1" dirty="0" err="1" smtClean="0">
                <a:latin typeface=".VnAvant" pitchFamily="34" charset="0"/>
              </a:rPr>
              <a:t>ng</a:t>
            </a:r>
            <a:r>
              <a:rPr lang="en-US" sz="5400" b="1" dirty="0" smtClean="0">
                <a:latin typeface=".VnAvant" pitchFamily="34" charset="0"/>
              </a:rPr>
              <a:t> </a:t>
            </a:r>
            <a:r>
              <a:rPr lang="en-US" sz="5400" b="1" dirty="0" err="1" smtClean="0">
                <a:latin typeface=".VnAvant" pitchFamily="34" charset="0"/>
              </a:rPr>
              <a:t>yªu</a:t>
            </a:r>
            <a:r>
              <a:rPr lang="en-US" sz="5400" b="1" dirty="0" smtClean="0">
                <a:latin typeface=".VnAvant" pitchFamily="34" charset="0"/>
              </a:rPr>
              <a:t>, </a:t>
            </a:r>
            <a:r>
              <a:rPr lang="en-US" sz="5400" b="1" dirty="0" err="1" smtClean="0">
                <a:latin typeface=".VnAvant" pitchFamily="34" charset="0"/>
              </a:rPr>
              <a:t>c¸i</a:t>
            </a:r>
            <a:r>
              <a:rPr lang="en-US" sz="5400" b="1" dirty="0" smtClean="0">
                <a:latin typeface=".VnAvant" pitchFamily="34" charset="0"/>
              </a:rPr>
              <a:t> </a:t>
            </a:r>
            <a:r>
              <a:rPr lang="en-US" sz="5400" b="1" dirty="0" err="1" smtClean="0">
                <a:latin typeface=".VnAvant" pitchFamily="34" charset="0"/>
              </a:rPr>
              <a:t>gi­</a:t>
            </a:r>
            <a:r>
              <a:rPr lang="vi-VN" sz="6000" b="1" dirty="0">
                <a:latin typeface=".VnAvant" pitchFamily="34" charset="0"/>
              </a:rPr>
              <a:t>ư</a:t>
            </a:r>
            <a:r>
              <a:rPr lang="en-US" sz="5400" b="1" dirty="0" err="1" smtClean="0">
                <a:latin typeface=".VnAvant" pitchFamily="34" charset="0"/>
              </a:rPr>
              <a:t>êng</a:t>
            </a:r>
            <a:r>
              <a:rPr lang="en-US" sz="5400" b="1" dirty="0" smtClean="0">
                <a:latin typeface=".VnAvant" pitchFamily="34" charset="0"/>
              </a:rPr>
              <a:t>, </a:t>
            </a:r>
            <a:r>
              <a:rPr lang="en-US" sz="5400" b="1" dirty="0" err="1" smtClean="0">
                <a:latin typeface=".VnAvant" pitchFamily="34" charset="0"/>
              </a:rPr>
              <a:t>bøc</a:t>
            </a:r>
            <a:r>
              <a:rPr lang="en-US" sz="5400" b="1" dirty="0">
                <a:latin typeface=".VnAvant" pitchFamily="34" charset="0"/>
              </a:rPr>
              <a:t> </a:t>
            </a:r>
            <a:r>
              <a:rPr lang="en-US" sz="5400" b="1" dirty="0" smtClean="0">
                <a:latin typeface=".VnAvant" pitchFamily="34" charset="0"/>
              </a:rPr>
              <a:t>t</a:t>
            </a:r>
            <a:r>
              <a:rPr lang="vi-VN" sz="6000" b="1" dirty="0" smtClean="0">
                <a:latin typeface=".VnAvant" pitchFamily="34" charset="0"/>
              </a:rPr>
              <a:t>ư</a:t>
            </a:r>
            <a:r>
              <a:rPr lang="en-US" sz="5400" b="1" dirty="0" err="1" smtClean="0">
                <a:latin typeface=".VnAvant" pitchFamily="34" charset="0"/>
              </a:rPr>
              <a:t>êng</a:t>
            </a:r>
            <a:r>
              <a:rPr lang="en-US" sz="5400" b="1" dirty="0" smtClean="0">
                <a:latin typeface=".VnAvant" pitchFamily="34" charset="0"/>
              </a:rPr>
              <a:t>, </a:t>
            </a:r>
            <a:r>
              <a:rPr lang="en-US" sz="5400" b="1" dirty="0" err="1" smtClean="0">
                <a:latin typeface=".VnAvant" pitchFamily="34" charset="0"/>
              </a:rPr>
              <a:t>tr</a:t>
            </a:r>
            <a:r>
              <a:rPr lang="en-US" sz="5400" b="1" dirty="0" smtClean="0">
                <a:latin typeface=".VnAvant" pitchFamily="34" charset="0"/>
              </a:rPr>
              <a:t>­</a:t>
            </a:r>
            <a:r>
              <a:rPr lang="vi-VN" sz="6000" b="1" dirty="0">
                <a:latin typeface=".VnAvant" pitchFamily="34" charset="0"/>
              </a:rPr>
              <a:t>ư</a:t>
            </a:r>
            <a:r>
              <a:rPr lang="en-US" sz="5400" b="1" dirty="0" err="1" smtClean="0">
                <a:latin typeface=".VnAvant" pitchFamily="34" charset="0"/>
              </a:rPr>
              <a:t>êng</a:t>
            </a:r>
            <a:r>
              <a:rPr lang="en-US" sz="5400" b="1" dirty="0" smtClean="0">
                <a:latin typeface=".VnAvant" pitchFamily="34" charset="0"/>
              </a:rPr>
              <a:t> </a:t>
            </a:r>
            <a:r>
              <a:rPr lang="en-US" sz="5400" b="1" dirty="0" err="1" smtClean="0">
                <a:latin typeface=".VnAvant" pitchFamily="34" charset="0"/>
              </a:rPr>
              <a:t>häc</a:t>
            </a:r>
            <a:r>
              <a:rPr lang="en-US" sz="5400" b="1" dirty="0" smtClean="0">
                <a:latin typeface=".VnAvant" pitchFamily="34" charset="0"/>
              </a:rPr>
              <a:t>, </a:t>
            </a:r>
            <a:r>
              <a:rPr lang="en-US" sz="5400" b="1" dirty="0" err="1" smtClean="0">
                <a:latin typeface=".VnAvant" pitchFamily="34" charset="0"/>
              </a:rPr>
              <a:t>tiÒn</a:t>
            </a:r>
            <a:r>
              <a:rPr lang="en-US" sz="5400" b="1" dirty="0" smtClean="0">
                <a:latin typeface=".VnAvant" pitchFamily="34" charset="0"/>
              </a:rPr>
              <a:t> l</a:t>
            </a:r>
            <a:r>
              <a:rPr lang="vi-VN" sz="6000" b="1" dirty="0" smtClean="0">
                <a:latin typeface=".VnAvant" pitchFamily="34" charset="0"/>
              </a:rPr>
              <a:t>ư</a:t>
            </a:r>
            <a:r>
              <a:rPr lang="en-US" sz="5400" b="1" dirty="0" smtClean="0">
                <a:latin typeface=".VnAvant" pitchFamily="34" charset="0"/>
              </a:rPr>
              <a:t>¬</a:t>
            </a:r>
            <a:r>
              <a:rPr lang="en-US" sz="5400" b="1" dirty="0" err="1" smtClean="0">
                <a:latin typeface=".VnAvant" pitchFamily="34" charset="0"/>
              </a:rPr>
              <a:t>ng</a:t>
            </a:r>
            <a:r>
              <a:rPr lang="en-US" sz="5400" b="1" dirty="0" smtClean="0">
                <a:latin typeface=".VnAvant" pitchFamily="34" charset="0"/>
              </a:rPr>
              <a:t>, n</a:t>
            </a:r>
            <a:r>
              <a:rPr lang="vi-VN" sz="6000" b="1" dirty="0">
                <a:latin typeface=".VnAvant" pitchFamily="34" charset="0"/>
              </a:rPr>
              <a:t>ư</a:t>
            </a:r>
            <a:r>
              <a:rPr lang="en-US" sz="5400" b="1" dirty="0" smtClean="0">
                <a:latin typeface=".VnAvant" pitchFamily="34" charset="0"/>
              </a:rPr>
              <a:t>¬</a:t>
            </a:r>
            <a:r>
              <a:rPr lang="en-US" sz="5400" b="1" dirty="0" err="1" smtClean="0">
                <a:latin typeface=".VnAvant" pitchFamily="34" charset="0"/>
              </a:rPr>
              <a:t>ng</a:t>
            </a:r>
            <a:r>
              <a:rPr lang="en-US" sz="5400" b="1" dirty="0" smtClean="0">
                <a:latin typeface=".VnAvant" pitchFamily="34" charset="0"/>
              </a:rPr>
              <a:t> </a:t>
            </a:r>
            <a:r>
              <a:rPr lang="en-US" sz="5400" b="1" dirty="0" err="1" smtClean="0">
                <a:latin typeface=".VnAvant" pitchFamily="34" charset="0"/>
              </a:rPr>
              <a:t>ng</a:t>
            </a:r>
            <a:r>
              <a:rPr lang="en-US" sz="5400" b="1" dirty="0" smtClean="0">
                <a:latin typeface=".VnAvant" pitchFamily="34" charset="0"/>
              </a:rPr>
              <a:t>«, pho t</a:t>
            </a:r>
            <a:r>
              <a:rPr lang="vi-VN" sz="6000" b="1" dirty="0" smtClean="0">
                <a:latin typeface=".VnAvant" pitchFamily="34" charset="0"/>
              </a:rPr>
              <a:t>ư</a:t>
            </a:r>
            <a:r>
              <a:rPr lang="en-US" sz="5400" b="1" dirty="0" err="1" smtClean="0">
                <a:latin typeface=".VnAvant" pitchFamily="34" charset="0"/>
              </a:rPr>
              <a:t>îng</a:t>
            </a:r>
            <a:r>
              <a:rPr lang="en-US" sz="5400" b="1" dirty="0" smtClean="0">
                <a:latin typeface=".VnAvant" pitchFamily="34" charset="0"/>
              </a:rPr>
              <a:t>,…           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1466763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 </a:t>
            </a:r>
            <a:r>
              <a:rPr lang="en-US" sz="4800" b="1" dirty="0" err="1" smtClean="0">
                <a:latin typeface=".VnAvant" pitchFamily="34" charset="0"/>
              </a:rPr>
              <a:t>Tõ</a:t>
            </a:r>
            <a:r>
              <a:rPr lang="en-US" sz="4800" b="1" dirty="0" smtClean="0">
                <a:latin typeface=".VnAvant" pitchFamily="34" charset="0"/>
              </a:rPr>
              <a:t> ng÷ </a:t>
            </a:r>
            <a:r>
              <a:rPr lang="en-US" sz="4800" b="1" dirty="0" err="1" smtClean="0">
                <a:latin typeface=".VnAvant" pitchFamily="34" charset="0"/>
              </a:rPr>
              <a:t>ngoµi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</a:rPr>
              <a:t>bµi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</a:rPr>
              <a:t>cã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</a:rPr>
              <a:t>tiÕng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</a:rPr>
              <a:t>chøa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</a:rPr>
              <a:t>vÇn</a:t>
            </a:r>
            <a:r>
              <a:rPr lang="en-US" sz="4800" b="1" dirty="0" smtClean="0">
                <a:latin typeface=".VnAvant" pitchFamily="34" charset="0"/>
              </a:rPr>
              <a:t>:</a:t>
            </a:r>
            <a:endParaRPr lang="en-US" sz="4800" b="1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223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18902" y="473681"/>
            <a:ext cx="111730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latin typeface=".VnAvant" pitchFamily="34" charset="0"/>
              </a:rPr>
              <a:t>        v­</a:t>
            </a:r>
            <a:r>
              <a:rPr lang="vi-VN" sz="5400" b="1" dirty="0">
                <a:latin typeface=".VnAvant" pitchFamily="34" charset="0"/>
              </a:rPr>
              <a:t>ư</a:t>
            </a:r>
            <a:r>
              <a:rPr lang="en-US" sz="5400" b="1" dirty="0" smtClean="0">
                <a:latin typeface=".VnAvant" pitchFamily="34" charset="0"/>
              </a:rPr>
              <a:t>¬n </a:t>
            </a:r>
            <a:r>
              <a:rPr lang="en-US" sz="5400" b="1" dirty="0" err="1" smtClean="0">
                <a:latin typeface=".VnAvant" pitchFamily="34" charset="0"/>
              </a:rPr>
              <a:t>vai</a:t>
            </a:r>
            <a:r>
              <a:rPr lang="en-US" sz="5400" b="1" dirty="0" smtClean="0">
                <a:latin typeface=".VnAvant" pitchFamily="34" charset="0"/>
              </a:rPr>
              <a:t>, con v­</a:t>
            </a:r>
            <a:r>
              <a:rPr lang="vi-VN" sz="5400" b="1" dirty="0">
                <a:latin typeface=".VnAvant" pitchFamily="34" charset="0"/>
              </a:rPr>
              <a:t>ư</a:t>
            </a:r>
            <a:r>
              <a:rPr lang="en-US" sz="5400" b="1" dirty="0" err="1" smtClean="0">
                <a:latin typeface=".VnAvant" pitchFamily="34" charset="0"/>
              </a:rPr>
              <a:t>în</a:t>
            </a:r>
            <a:r>
              <a:rPr lang="en-US" sz="5400" b="1" dirty="0" smtClean="0">
                <a:latin typeface=".VnAvant" pitchFamily="34" charset="0"/>
              </a:rPr>
              <a:t>, v­</a:t>
            </a:r>
            <a:r>
              <a:rPr lang="vi-VN" sz="5400" b="1" dirty="0">
                <a:latin typeface=".VnAvant" pitchFamily="34" charset="0"/>
              </a:rPr>
              <a:t>ư</a:t>
            </a:r>
            <a:r>
              <a:rPr lang="en-US" sz="5400" b="1" dirty="0" err="1" smtClean="0">
                <a:latin typeface=".VnAvant" pitchFamily="34" charset="0"/>
              </a:rPr>
              <a:t>ên</a:t>
            </a:r>
            <a:r>
              <a:rPr lang="en-US" sz="5400" b="1" dirty="0" smtClean="0">
                <a:latin typeface=".VnAvant" pitchFamily="34" charset="0"/>
              </a:rPr>
              <a:t> </a:t>
            </a:r>
            <a:r>
              <a:rPr lang="en-US" sz="5400" b="1" dirty="0" err="1" smtClean="0">
                <a:latin typeface=".VnAvant" pitchFamily="34" charset="0"/>
              </a:rPr>
              <a:t>c©y</a:t>
            </a:r>
            <a:r>
              <a:rPr lang="en-US" sz="5400" b="1" dirty="0" smtClean="0">
                <a:latin typeface=".VnAvant" pitchFamily="34" charset="0"/>
              </a:rPr>
              <a:t>, </a:t>
            </a:r>
            <a:r>
              <a:rPr lang="en-US" sz="5400" b="1" dirty="0" err="1" smtClean="0">
                <a:latin typeface=".VnAvant" pitchFamily="34" charset="0"/>
              </a:rPr>
              <a:t>vay</a:t>
            </a:r>
            <a:r>
              <a:rPr lang="en-US" sz="5400" b="1" dirty="0" smtClean="0">
                <a:latin typeface=".VnAvant" pitchFamily="34" charset="0"/>
              </a:rPr>
              <a:t> m­</a:t>
            </a:r>
            <a:r>
              <a:rPr lang="vi-VN" sz="5400" b="1" dirty="0">
                <a:latin typeface=".VnAvant" pitchFamily="34" charset="0"/>
              </a:rPr>
              <a:t>ư</a:t>
            </a:r>
            <a:r>
              <a:rPr lang="en-US" sz="5400" b="1" dirty="0" err="1" smtClean="0">
                <a:latin typeface=".VnAvant" pitchFamily="34" charset="0"/>
              </a:rPr>
              <a:t>în</a:t>
            </a:r>
            <a:r>
              <a:rPr lang="en-US" sz="5400" b="1" dirty="0" smtClean="0">
                <a:latin typeface=".VnAvant" pitchFamily="34" charset="0"/>
              </a:rPr>
              <a:t>,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221" y="132521"/>
            <a:ext cx="247323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- ­</a:t>
            </a:r>
            <a:r>
              <a:rPr lang="vi-VN" sz="5400" b="1" dirty="0">
                <a:solidFill>
                  <a:srgbClr val="FF0000"/>
                </a:solidFill>
                <a:latin typeface=".VnAvant" pitchFamily="34" charset="0"/>
              </a:rPr>
              <a:t>ư</a:t>
            </a: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¬n</a:t>
            </a:r>
            <a:r>
              <a:rPr lang="en-US" sz="5400" b="1" dirty="0" smtClean="0">
                <a:latin typeface=".VnAvant" pitchFamily="34" charset="0"/>
              </a:rPr>
              <a:t> :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7753" y="2433118"/>
            <a:ext cx="2473235" cy="1183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- 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ai</a:t>
            </a: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5400" b="1" dirty="0" smtClean="0">
                <a:latin typeface=".VnAvant" pitchFamily="34" charset="0"/>
              </a:rPr>
              <a:t>: </a:t>
            </a:r>
            <a:endParaRPr lang="en-US" sz="5400" b="1" dirty="0" smtClean="0"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18902" y="2696838"/>
            <a:ext cx="1219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   </a:t>
            </a: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  </a:t>
            </a:r>
            <a:r>
              <a:rPr lang="en-US" sz="5400" b="1" dirty="0" smtClean="0">
                <a:latin typeface=".VnAvant" pitchFamily="34" charset="0"/>
              </a:rPr>
              <a:t>con </a:t>
            </a:r>
            <a:r>
              <a:rPr lang="en-US" sz="5400" b="1" dirty="0" err="1" smtClean="0">
                <a:latin typeface=".VnAvant" pitchFamily="34" charset="0"/>
              </a:rPr>
              <a:t>nai</a:t>
            </a:r>
            <a:r>
              <a:rPr lang="en-US" sz="5400" b="1" dirty="0" smtClean="0">
                <a:latin typeface=".VnAvant" pitchFamily="34" charset="0"/>
              </a:rPr>
              <a:t>, </a:t>
            </a:r>
            <a:r>
              <a:rPr lang="en-US" sz="5400" b="1" dirty="0" err="1" smtClean="0">
                <a:latin typeface=".VnAvant" pitchFamily="34" charset="0"/>
              </a:rPr>
              <a:t>H¶i</a:t>
            </a:r>
            <a:r>
              <a:rPr lang="en-US" sz="5400" b="1" dirty="0" smtClean="0">
                <a:latin typeface=".VnAvant" pitchFamily="34" charset="0"/>
              </a:rPr>
              <a:t> </a:t>
            </a:r>
            <a:r>
              <a:rPr lang="en-US" sz="5400" b="1" dirty="0" err="1" smtClean="0">
                <a:latin typeface=".VnAvant" pitchFamily="34" charset="0"/>
              </a:rPr>
              <a:t>Phßng</a:t>
            </a:r>
            <a:r>
              <a:rPr lang="en-US" sz="5400" b="1" dirty="0" smtClean="0">
                <a:latin typeface=".VnAvant" pitchFamily="34" charset="0"/>
              </a:rPr>
              <a:t>, </a:t>
            </a:r>
            <a:r>
              <a:rPr lang="en-US" sz="5400" b="1" dirty="0" err="1" smtClean="0">
                <a:latin typeface=".VnAvant" pitchFamily="34" charset="0"/>
              </a:rPr>
              <a:t>l¸i</a:t>
            </a:r>
            <a:r>
              <a:rPr lang="en-US" sz="5400" b="1" dirty="0" smtClean="0">
                <a:latin typeface=".VnAvant" pitchFamily="34" charset="0"/>
              </a:rPr>
              <a:t> </a:t>
            </a:r>
            <a:r>
              <a:rPr lang="en-US" sz="5400" b="1" dirty="0" err="1" smtClean="0">
                <a:latin typeface=".VnAvant" pitchFamily="34" charset="0"/>
              </a:rPr>
              <a:t>xe</a:t>
            </a:r>
            <a:r>
              <a:rPr lang="en-US" sz="5400" b="1" dirty="0" smtClean="0">
                <a:latin typeface=".VnAvant" pitchFamily="34" charset="0"/>
              </a:rPr>
              <a:t>, </a:t>
            </a:r>
            <a:r>
              <a:rPr lang="en-US" sz="5400" b="1" dirty="0" err="1" smtClean="0">
                <a:latin typeface=".VnAvant" pitchFamily="34" charset="0"/>
              </a:rPr>
              <a:t>tµi</a:t>
            </a:r>
            <a:r>
              <a:rPr lang="en-US" sz="5400" b="1" dirty="0" smtClean="0">
                <a:latin typeface=".VnAvant" pitchFamily="34" charset="0"/>
              </a:rPr>
              <a:t> </a:t>
            </a:r>
            <a:r>
              <a:rPr lang="en-US" sz="5400" b="1" dirty="0" err="1" smtClean="0">
                <a:latin typeface=".VnAvant" pitchFamily="34" charset="0"/>
              </a:rPr>
              <a:t>giái</a:t>
            </a:r>
            <a:r>
              <a:rPr lang="en-US" sz="5400" b="1" dirty="0" smtClean="0">
                <a:latin typeface=".VnAvant" pitchFamily="34" charset="0"/>
              </a:rPr>
              <a:t>,  </a:t>
            </a:r>
            <a:r>
              <a:rPr lang="en-US" sz="5400" b="1" dirty="0" err="1" smtClean="0">
                <a:latin typeface=".VnAvant" pitchFamily="34" charset="0"/>
              </a:rPr>
              <a:t>cµi</a:t>
            </a:r>
            <a:r>
              <a:rPr lang="en-US" sz="5400" b="1" dirty="0" smtClean="0">
                <a:latin typeface=".VnAvant" pitchFamily="34" charset="0"/>
              </a:rPr>
              <a:t> ®</a:t>
            </a:r>
            <a:r>
              <a:rPr lang="en-US" sz="5400" b="1" dirty="0" err="1" smtClean="0">
                <a:latin typeface=".VnAvant" pitchFamily="34" charset="0"/>
              </a:rPr>
              <a:t>Æt</a:t>
            </a:r>
            <a:r>
              <a:rPr lang="en-US" sz="5400" b="1" dirty="0" smtClean="0">
                <a:latin typeface=".VnAvant" pitchFamily="34" charset="0"/>
              </a:rPr>
              <a:t>, …..</a:t>
            </a:r>
            <a:endParaRPr lang="en-US" sz="5400" b="1" dirty="0" smtClean="0"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220" y="4415758"/>
            <a:ext cx="247323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- </a:t>
            </a: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­ay</a:t>
            </a:r>
            <a:r>
              <a:rPr lang="en-US" sz="5400" b="1" dirty="0" smtClean="0">
                <a:latin typeface=".VnAvant" pitchFamily="34" charset="0"/>
              </a:rPr>
              <a:t>: </a:t>
            </a:r>
            <a:endParaRPr lang="en-US" sz="5400" b="1" dirty="0" smtClean="0"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61555" y="4272677"/>
            <a:ext cx="987968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b="1" dirty="0" err="1">
                <a:latin typeface=".VnAvant" pitchFamily="34" charset="0"/>
              </a:rPr>
              <a:t>m</a:t>
            </a:r>
            <a:r>
              <a:rPr lang="en-US" sz="5400" b="1" dirty="0" err="1" smtClean="0">
                <a:latin typeface=".VnAvant" pitchFamily="34" charset="0"/>
              </a:rPr>
              <a:t>¸y</a:t>
            </a:r>
            <a:r>
              <a:rPr lang="en-US" sz="5400" b="1" dirty="0" smtClean="0">
                <a:latin typeface=".VnAvant" pitchFamily="34" charset="0"/>
              </a:rPr>
              <a:t> bay, </a:t>
            </a:r>
            <a:r>
              <a:rPr lang="en-US" sz="5400" b="1" dirty="0" err="1" smtClean="0">
                <a:latin typeface=".VnAvant" pitchFamily="34" charset="0"/>
              </a:rPr>
              <a:t>m¸y</a:t>
            </a:r>
            <a:r>
              <a:rPr lang="en-US" sz="5400" b="1" dirty="0" smtClean="0">
                <a:latin typeface=".VnAvant" pitchFamily="34" charset="0"/>
              </a:rPr>
              <a:t> </a:t>
            </a:r>
            <a:r>
              <a:rPr lang="en-US" sz="5400" b="1" dirty="0" err="1" smtClean="0">
                <a:latin typeface=".VnAvant" pitchFamily="34" charset="0"/>
              </a:rPr>
              <a:t>cµy</a:t>
            </a:r>
            <a:r>
              <a:rPr lang="en-US" sz="5400" b="1" dirty="0" smtClean="0">
                <a:latin typeface=".VnAvant" pitchFamily="34" charset="0"/>
              </a:rPr>
              <a:t>, hay, </a:t>
            </a:r>
            <a:r>
              <a:rPr lang="en-US" sz="5400" b="1" dirty="0" err="1" smtClean="0">
                <a:latin typeface=".VnAvant" pitchFamily="34" charset="0"/>
              </a:rPr>
              <a:t>th</a:t>
            </a:r>
            <a:r>
              <a:rPr lang="en-US" sz="5400" b="1" dirty="0" err="1" smtClean="0">
                <a:latin typeface=".VnAvant" pitchFamily="34" charset="0"/>
              </a:rPr>
              <a:t>î</a:t>
            </a:r>
            <a:r>
              <a:rPr lang="en-US" sz="5400" b="1" dirty="0" smtClean="0">
                <a:latin typeface=".VnAvant" pitchFamily="34" charset="0"/>
              </a:rPr>
              <a:t> may, </a:t>
            </a:r>
            <a:r>
              <a:rPr lang="en-US" sz="5400" b="1" dirty="0" err="1" smtClean="0">
                <a:latin typeface=".VnAvant" pitchFamily="34" charset="0"/>
              </a:rPr>
              <a:t>ch¸y</a:t>
            </a:r>
            <a:r>
              <a:rPr lang="en-US" sz="5400" b="1" dirty="0" smtClean="0">
                <a:latin typeface=".VnAvant" pitchFamily="34" charset="0"/>
              </a:rPr>
              <a:t> </a:t>
            </a:r>
            <a:r>
              <a:rPr lang="en-US" sz="5400" b="1" dirty="0" err="1" smtClean="0">
                <a:latin typeface=".VnAvant" pitchFamily="34" charset="0"/>
              </a:rPr>
              <a:t>næ</a:t>
            </a:r>
            <a:r>
              <a:rPr lang="en-US" sz="5400" b="1" dirty="0" smtClean="0">
                <a:latin typeface=".VnAvant" pitchFamily="34" charset="0"/>
              </a:rPr>
              <a:t>, ….. </a:t>
            </a:r>
            <a:r>
              <a:rPr lang="en-US" sz="5400" b="1" dirty="0" smtClean="0">
                <a:latin typeface=".VnAvant" pitchFamily="34" charset="0"/>
              </a:rPr>
              <a:t> </a:t>
            </a:r>
            <a:endParaRPr lang="en-US" sz="5400" b="1" dirty="0" smtClean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223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FB5B8B-4067-463F-97AD-C6CEAB1999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4" t="53540" r="12464" b="9065"/>
          <a:stretch/>
        </p:blipFill>
        <p:spPr>
          <a:xfrm>
            <a:off x="121920" y="0"/>
            <a:ext cx="1207008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455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695" y="1"/>
            <a:ext cx="11795755" cy="3370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0627" y="3501388"/>
            <a:ext cx="11861074" cy="3265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93205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148471"/>
            <a:ext cx="12192000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smtClean="0">
                <a:latin typeface=".VnAvant" pitchFamily="34" charset="0"/>
              </a:rPr>
              <a:t>   </a:t>
            </a:r>
            <a:r>
              <a:rPr lang="en-US" sz="4000" b="1" dirty="0" err="1" smtClean="0">
                <a:latin typeface=".VnAvant" pitchFamily="34" charset="0"/>
              </a:rPr>
              <a:t>H»ng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n¨m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cø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vµo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cuèi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thu</a:t>
            </a:r>
            <a:r>
              <a:rPr lang="en-US" sz="4000" b="1" dirty="0" smtClean="0">
                <a:latin typeface=".VnAvant" pitchFamily="34" charset="0"/>
              </a:rPr>
              <a:t>, l¸ </a:t>
            </a:r>
            <a:r>
              <a:rPr lang="en-US" sz="4000" b="1" dirty="0" err="1" smtClean="0">
                <a:latin typeface=".VnAvant" pitchFamily="34" charset="0"/>
              </a:rPr>
              <a:t>ngoµi</a:t>
            </a:r>
            <a:r>
              <a:rPr lang="en-US" sz="4000" b="1" dirty="0" smtClean="0">
                <a:latin typeface=".VnAvant" pitchFamily="34" charset="0"/>
              </a:rPr>
              <a:t> ®­</a:t>
            </a:r>
            <a:r>
              <a:rPr lang="en-US" sz="4000" b="1" dirty="0" err="1" smtClean="0">
                <a:latin typeface=".VnAvant" pitchFamily="34" charset="0"/>
              </a:rPr>
              <a:t>ưêng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rông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nhiÒu</a:t>
            </a:r>
            <a:r>
              <a:rPr lang="en-US" sz="4000" b="1" dirty="0" smtClean="0">
                <a:latin typeface=".VnAvant" pitchFamily="34" charset="0"/>
              </a:rPr>
              <a:t> vµ </a:t>
            </a:r>
            <a:r>
              <a:rPr lang="en-US" sz="4000" b="1" dirty="0" err="1" smtClean="0">
                <a:latin typeface=".VnAvant" pitchFamily="34" charset="0"/>
              </a:rPr>
              <a:t>trªn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kh«ng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cã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nh÷ng</a:t>
            </a:r>
            <a:r>
              <a:rPr lang="en-US" sz="4000" b="1" dirty="0" smtClean="0">
                <a:latin typeface=".VnAvant" pitchFamily="34" charset="0"/>
              </a:rPr>
              <a:t> ®¸m </a:t>
            </a:r>
            <a:r>
              <a:rPr lang="en-US" sz="4000" b="1" dirty="0" err="1" smtClean="0">
                <a:latin typeface=".VnAvant" pitchFamily="34" charset="0"/>
              </a:rPr>
              <a:t>m©y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bµng</a:t>
            </a:r>
            <a:r>
              <a:rPr lang="en-US" sz="4000" b="1" dirty="0" smtClean="0">
                <a:latin typeface=".VnAvant" pitchFamily="34" charset="0"/>
              </a:rPr>
              <a:t> b¹c, </a:t>
            </a:r>
            <a:r>
              <a:rPr lang="en-US" sz="4000" b="1" dirty="0" err="1" smtClean="0">
                <a:latin typeface=".VnAvant" pitchFamily="34" charset="0"/>
              </a:rPr>
              <a:t>lßng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t«i</a:t>
            </a:r>
            <a:r>
              <a:rPr lang="en-US" sz="4000" b="1" dirty="0" smtClean="0">
                <a:latin typeface=".VnAvant" pitchFamily="34" charset="0"/>
              </a:rPr>
              <a:t> l¹i </a:t>
            </a:r>
            <a:r>
              <a:rPr lang="en-US" sz="4000" b="1" dirty="0" err="1" smtClean="0">
                <a:latin typeface=".VnAvant" pitchFamily="34" charset="0"/>
              </a:rPr>
              <a:t>nao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nøc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nh÷ng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kØ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niÖm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m¬n</a:t>
            </a:r>
            <a:r>
              <a:rPr lang="en-US" sz="4000" b="1" dirty="0" smtClean="0">
                <a:latin typeface=".VnAvant" pitchFamily="34" charset="0"/>
              </a:rPr>
              <a:t> man </a:t>
            </a:r>
            <a:r>
              <a:rPr lang="en-US" sz="4000" b="1" dirty="0" err="1" smtClean="0">
                <a:latin typeface=".VnAvant" pitchFamily="34" charset="0"/>
              </a:rPr>
              <a:t>cña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buæi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tùu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trư­êng</a:t>
            </a:r>
            <a:r>
              <a:rPr lang="en-US" sz="4000" b="1" dirty="0" smtClean="0">
                <a:latin typeface=".VnAvant" pitchFamily="34" charset="0"/>
              </a:rPr>
              <a:t>.</a:t>
            </a:r>
          </a:p>
          <a:p>
            <a:pPr algn="just"/>
            <a:r>
              <a:rPr lang="en-US" sz="4000" b="1" dirty="0" smtClean="0">
                <a:latin typeface=".VnAvant" pitchFamily="34" charset="0"/>
              </a:rPr>
              <a:t>    </a:t>
            </a:r>
            <a:r>
              <a:rPr lang="en-US" sz="4000" b="1" dirty="0" err="1" smtClean="0">
                <a:latin typeface=".VnAvant" pitchFamily="34" charset="0"/>
              </a:rPr>
              <a:t>Buæi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mai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h«m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Êy</a:t>
            </a:r>
            <a:r>
              <a:rPr lang="en-US" sz="4000" b="1" dirty="0" smtClean="0">
                <a:latin typeface=".VnAvant" pitchFamily="34" charset="0"/>
              </a:rPr>
              <a:t>, </a:t>
            </a:r>
            <a:r>
              <a:rPr lang="en-US" sz="4000" b="1" dirty="0" err="1" smtClean="0">
                <a:latin typeface=".VnAvant" pitchFamily="34" charset="0"/>
              </a:rPr>
              <a:t>mét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buæi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mai</a:t>
            </a:r>
            <a:r>
              <a:rPr lang="en-US" sz="4000" b="1" dirty="0" smtClean="0">
                <a:latin typeface=".VnAvant" pitchFamily="34" charset="0"/>
              </a:rPr>
              <a:t> ®</a:t>
            </a:r>
            <a:r>
              <a:rPr lang="en-US" sz="4000" b="1" dirty="0" err="1" smtClean="0">
                <a:latin typeface=".VnAvant" pitchFamily="34" charset="0"/>
              </a:rPr>
              <a:t>Çy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s­ư¬ng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thu</a:t>
            </a:r>
            <a:r>
              <a:rPr lang="en-US" sz="4000" b="1" dirty="0" smtClean="0">
                <a:latin typeface=".VnAvant" pitchFamily="34" charset="0"/>
              </a:rPr>
              <a:t> vµ </a:t>
            </a:r>
            <a:r>
              <a:rPr lang="en-US" sz="4000" b="1" dirty="0" err="1" smtClean="0">
                <a:latin typeface=".VnAvant" pitchFamily="34" charset="0"/>
              </a:rPr>
              <a:t>giã</a:t>
            </a:r>
            <a:r>
              <a:rPr lang="en-US" sz="4000" b="1" dirty="0" smtClean="0">
                <a:latin typeface=".VnAvant" pitchFamily="34" charset="0"/>
              </a:rPr>
              <a:t> l¹nh. </a:t>
            </a:r>
            <a:r>
              <a:rPr lang="en-US" sz="4000" b="1" dirty="0">
                <a:latin typeface=".VnAvant" pitchFamily="34" charset="0"/>
              </a:rPr>
              <a:t>M</a:t>
            </a:r>
            <a:r>
              <a:rPr lang="en-US" sz="4000" b="1" dirty="0" smtClean="0">
                <a:latin typeface=".VnAvant" pitchFamily="34" charset="0"/>
              </a:rPr>
              <a:t>Ñ </a:t>
            </a:r>
            <a:r>
              <a:rPr lang="en-US" sz="4000" b="1" dirty="0" err="1">
                <a:latin typeface=".VnAvant" pitchFamily="34" charset="0"/>
              </a:rPr>
              <a:t>t«i</a:t>
            </a:r>
            <a:r>
              <a:rPr lang="en-US" sz="4000" b="1" dirty="0">
                <a:latin typeface=".VnAvant" pitchFamily="34" charset="0"/>
              </a:rPr>
              <a:t> </a:t>
            </a:r>
            <a:r>
              <a:rPr lang="en-US" sz="4000" b="1" dirty="0" smtClean="0">
                <a:latin typeface=".VnAvant" pitchFamily="34" charset="0"/>
              </a:rPr>
              <a:t>©u </a:t>
            </a:r>
            <a:r>
              <a:rPr lang="en-US" sz="4000" b="1" dirty="0" err="1" smtClean="0">
                <a:latin typeface=".VnAvant" pitchFamily="34" charset="0"/>
              </a:rPr>
              <a:t>yÕm</a:t>
            </a:r>
            <a:r>
              <a:rPr lang="en-US" sz="4000" b="1" dirty="0" smtClean="0">
                <a:latin typeface=".VnAvant" pitchFamily="34" charset="0"/>
              </a:rPr>
              <a:t> n¾m </a:t>
            </a:r>
            <a:r>
              <a:rPr lang="en-US" sz="4000" b="1" dirty="0" err="1" smtClean="0">
                <a:latin typeface=".VnAvant" pitchFamily="34" charset="0"/>
              </a:rPr>
              <a:t>tay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t«i</a:t>
            </a:r>
            <a:r>
              <a:rPr lang="en-US" sz="4000" b="1" dirty="0" smtClean="0">
                <a:latin typeface=".VnAvant" pitchFamily="34" charset="0"/>
              </a:rPr>
              <a:t> ®</a:t>
            </a:r>
            <a:r>
              <a:rPr lang="en-US" sz="4000" b="1" dirty="0" err="1" smtClean="0">
                <a:latin typeface=".VnAvant" pitchFamily="34" charset="0"/>
              </a:rPr>
              <a:t>i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trªn</a:t>
            </a:r>
            <a:r>
              <a:rPr lang="en-US" sz="4000" b="1" dirty="0" smtClean="0">
                <a:latin typeface=".VnAvant" pitchFamily="34" charset="0"/>
              </a:rPr>
              <a:t> con ®­</a:t>
            </a:r>
            <a:r>
              <a:rPr lang="en-US" sz="4000" b="1" dirty="0" err="1" smtClean="0">
                <a:latin typeface=".VnAvant" pitchFamily="34" charset="0"/>
              </a:rPr>
              <a:t>ưêng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lµng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dµi</a:t>
            </a:r>
            <a:r>
              <a:rPr lang="en-US" sz="4000" b="1" dirty="0" smtClean="0">
                <a:latin typeface=".VnAvant" pitchFamily="34" charset="0"/>
              </a:rPr>
              <a:t> vµ </a:t>
            </a:r>
            <a:r>
              <a:rPr lang="en-US" sz="4000" b="1" dirty="0" err="1" smtClean="0">
                <a:latin typeface=".VnAvant" pitchFamily="34" charset="0"/>
              </a:rPr>
              <a:t>hÑp</a:t>
            </a:r>
            <a:r>
              <a:rPr lang="en-US" sz="4000" b="1" dirty="0" smtClean="0">
                <a:latin typeface=".VnAvant" pitchFamily="34" charset="0"/>
              </a:rPr>
              <a:t>. Con ®</a:t>
            </a:r>
            <a:r>
              <a:rPr lang="en-US" sz="4000" b="1" dirty="0" err="1" smtClean="0">
                <a:latin typeface=".VnAvant" pitchFamily="34" charset="0"/>
              </a:rPr>
              <a:t>ư­êng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nµy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t«i</a:t>
            </a:r>
            <a:r>
              <a:rPr lang="en-US" sz="4000" b="1" dirty="0" smtClean="0">
                <a:latin typeface=".VnAvant" pitchFamily="34" charset="0"/>
              </a:rPr>
              <a:t> ®· </a:t>
            </a:r>
            <a:r>
              <a:rPr lang="en-US" sz="4000" b="1" dirty="0" err="1" smtClean="0">
                <a:latin typeface=".VnAvant" pitchFamily="34" charset="0"/>
              </a:rPr>
              <a:t>quen</a:t>
            </a:r>
            <a:r>
              <a:rPr lang="en-US" sz="4000" b="1" dirty="0" smtClean="0">
                <a:latin typeface=".VnAvant" pitchFamily="34" charset="0"/>
              </a:rPr>
              <a:t> ®</a:t>
            </a:r>
            <a:r>
              <a:rPr lang="en-US" sz="4000" b="1" dirty="0" err="1" smtClean="0">
                <a:latin typeface=".VnAvant" pitchFamily="34" charset="0"/>
              </a:rPr>
              <a:t>i</a:t>
            </a:r>
            <a:r>
              <a:rPr lang="en-US" sz="4000" b="1" dirty="0" smtClean="0">
                <a:latin typeface=".VnAvant" pitchFamily="34" charset="0"/>
              </a:rPr>
              <a:t> l¹i l¾m </a:t>
            </a:r>
            <a:r>
              <a:rPr lang="en-US" sz="4000" b="1" dirty="0" err="1" smtClean="0">
                <a:latin typeface=".VnAvant" pitchFamily="34" charset="0"/>
              </a:rPr>
              <a:t>lÇn</a:t>
            </a:r>
            <a:r>
              <a:rPr lang="en-US" sz="4000" b="1" dirty="0" smtClean="0">
                <a:latin typeface=".VnAvant" pitchFamily="34" charset="0"/>
              </a:rPr>
              <a:t>, </a:t>
            </a:r>
            <a:r>
              <a:rPr lang="en-US" sz="4000" b="1" dirty="0" err="1" smtClean="0">
                <a:latin typeface=".VnAvant" pitchFamily="34" charset="0"/>
              </a:rPr>
              <a:t>như­ng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lÇn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nµy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t«i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tù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nhiªn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thÊy</a:t>
            </a:r>
            <a:r>
              <a:rPr lang="en-US" sz="4000" b="1" dirty="0" smtClean="0">
                <a:latin typeface=".VnAvant" pitchFamily="34" charset="0"/>
              </a:rPr>
              <a:t> l¹. </a:t>
            </a:r>
            <a:r>
              <a:rPr lang="en-US" sz="4000" b="1" dirty="0" err="1" smtClean="0">
                <a:latin typeface=".VnAvant" pitchFamily="34" charset="0"/>
              </a:rPr>
              <a:t>C¶nh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vËt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chung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quanh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t«i</a:t>
            </a:r>
            <a:r>
              <a:rPr lang="en-US" sz="4000" b="1" dirty="0" smtClean="0">
                <a:latin typeface=".VnAvant" pitchFamily="34" charset="0"/>
              </a:rPr>
              <a:t> ®</a:t>
            </a:r>
            <a:r>
              <a:rPr lang="en-US" sz="4000" b="1" dirty="0" err="1" smtClean="0">
                <a:latin typeface=".VnAvant" pitchFamily="34" charset="0"/>
              </a:rPr>
              <a:t>Òu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thay</a:t>
            </a:r>
            <a:r>
              <a:rPr lang="en-US" sz="4000" b="1" dirty="0" smtClean="0">
                <a:latin typeface=".VnAvant" pitchFamily="34" charset="0"/>
              </a:rPr>
              <a:t> ®</a:t>
            </a:r>
            <a:r>
              <a:rPr lang="en-US" sz="4000" b="1" dirty="0" err="1" smtClean="0">
                <a:latin typeface=".VnAvant" pitchFamily="34" charset="0"/>
              </a:rPr>
              <a:t>æi</a:t>
            </a:r>
            <a:r>
              <a:rPr lang="en-US" sz="4000" b="1" dirty="0" smtClean="0">
                <a:latin typeface=".VnAvant" pitchFamily="34" charset="0"/>
              </a:rPr>
              <a:t>, v× </a:t>
            </a:r>
            <a:r>
              <a:rPr lang="en-US" sz="4000" b="1" dirty="0" err="1" smtClean="0">
                <a:latin typeface=".VnAvant" pitchFamily="34" charset="0"/>
              </a:rPr>
              <a:t>chÝnh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lßng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t«i</a:t>
            </a:r>
            <a:r>
              <a:rPr lang="en-US" sz="4000" b="1" dirty="0" smtClean="0">
                <a:latin typeface=".VnAvant" pitchFamily="34" charset="0"/>
              </a:rPr>
              <a:t> ®</a:t>
            </a:r>
            <a:r>
              <a:rPr lang="en-US" sz="4000" b="1" dirty="0" err="1" smtClean="0">
                <a:latin typeface=".VnAvant" pitchFamily="34" charset="0"/>
              </a:rPr>
              <a:t>ang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cã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sù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thay</a:t>
            </a:r>
            <a:r>
              <a:rPr lang="en-US" sz="4000" b="1" dirty="0" smtClean="0">
                <a:latin typeface=".VnAvant" pitchFamily="34" charset="0"/>
              </a:rPr>
              <a:t> ®</a:t>
            </a:r>
            <a:r>
              <a:rPr lang="en-US" sz="4000" b="1" dirty="0" err="1" smtClean="0">
                <a:latin typeface=".VnAvant" pitchFamily="34" charset="0"/>
              </a:rPr>
              <a:t>æi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lín</a:t>
            </a:r>
            <a:r>
              <a:rPr lang="en-US" sz="4000" b="1" dirty="0" smtClean="0">
                <a:latin typeface=".VnAvant" pitchFamily="34" charset="0"/>
              </a:rPr>
              <a:t>: </a:t>
            </a:r>
            <a:r>
              <a:rPr lang="en-US" sz="4000" b="1" dirty="0" err="1" smtClean="0">
                <a:latin typeface=".VnAvant" pitchFamily="34" charset="0"/>
              </a:rPr>
              <a:t>h«m</a:t>
            </a:r>
            <a:r>
              <a:rPr lang="en-US" sz="4000" b="1" dirty="0" smtClean="0">
                <a:latin typeface=".VnAvant" pitchFamily="34" charset="0"/>
              </a:rPr>
              <a:t> nay </a:t>
            </a:r>
            <a:r>
              <a:rPr lang="en-US" sz="4000" b="1" dirty="0" err="1" smtClean="0">
                <a:latin typeface=".VnAvant" pitchFamily="34" charset="0"/>
              </a:rPr>
              <a:t>t«i</a:t>
            </a:r>
            <a:r>
              <a:rPr lang="en-US" sz="4000" b="1" dirty="0" smtClean="0">
                <a:latin typeface=".VnAvant" pitchFamily="34" charset="0"/>
              </a:rPr>
              <a:t> ®</a:t>
            </a:r>
            <a:r>
              <a:rPr lang="en-US" sz="4000" b="1" dirty="0" err="1" smtClean="0">
                <a:latin typeface=".VnAvant" pitchFamily="34" charset="0"/>
              </a:rPr>
              <a:t>i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häc</a:t>
            </a:r>
            <a:r>
              <a:rPr lang="en-US" sz="4000" b="1" dirty="0" smtClean="0">
                <a:latin typeface=".VnAvant" pitchFamily="34" charset="0"/>
              </a:rPr>
              <a:t>. </a:t>
            </a:r>
            <a:endParaRPr lang="en-US" sz="4000" b="1" dirty="0">
              <a:latin typeface=".VnAvant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5166322" y="3759306"/>
            <a:ext cx="1944710" cy="1287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154167" y="1922930"/>
            <a:ext cx="2454563" cy="2102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6018222" y="1914400"/>
            <a:ext cx="2185620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4889426" y="2603134"/>
            <a:ext cx="2498502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54167" y="0"/>
            <a:ext cx="5058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4167" y="2482345"/>
            <a:ext cx="5058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48669" y="3064299"/>
            <a:ext cx="5058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61385" y="3683608"/>
            <a:ext cx="5058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21742" y="4943964"/>
            <a:ext cx="5058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3" grpId="0"/>
      <p:bldP spid="14" grpId="0"/>
      <p:bldP spid="15" grpId="0"/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u 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 flipH="1" flipV="1">
            <a:off x="2627289" y="345248"/>
            <a:ext cx="5488881" cy="5488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940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21193" y="450989"/>
            <a:ext cx="1186760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.VnAvant" pitchFamily="34" charset="0"/>
              </a:rPr>
              <a:t>   </a:t>
            </a:r>
            <a:r>
              <a:rPr lang="en-US" sz="6000" b="1" dirty="0" err="1" smtClean="0">
                <a:latin typeface=".VnAvant" pitchFamily="34" charset="0"/>
              </a:rPr>
              <a:t>H»ng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n¨m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cø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vµo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cuèi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thu</a:t>
            </a:r>
            <a:r>
              <a:rPr lang="en-US" sz="6000" b="1" dirty="0" smtClean="0">
                <a:latin typeface=".VnAvant" pitchFamily="34" charset="0"/>
              </a:rPr>
              <a:t>, l¸ </a:t>
            </a:r>
            <a:r>
              <a:rPr lang="en-US" sz="6000" b="1" dirty="0" err="1" smtClean="0">
                <a:latin typeface=".VnAvant" pitchFamily="34" charset="0"/>
              </a:rPr>
              <a:t>ngoµi</a:t>
            </a:r>
            <a:r>
              <a:rPr lang="en-US" sz="6000" b="1" dirty="0" smtClean="0">
                <a:latin typeface=".VnAvant" pitchFamily="34" charset="0"/>
              </a:rPr>
              <a:t> ®­</a:t>
            </a:r>
            <a:r>
              <a:rPr lang="en-US" sz="7200" b="1" dirty="0" err="1" smtClean="0">
                <a:latin typeface=".VnAvant" pitchFamily="34" charset="0"/>
              </a:rPr>
              <a:t>ư</a:t>
            </a:r>
            <a:r>
              <a:rPr lang="en-US" sz="6000" b="1" dirty="0" err="1" smtClean="0">
                <a:latin typeface=".VnAvant" pitchFamily="34" charset="0"/>
              </a:rPr>
              <a:t>êng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rông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nhiÒu</a:t>
            </a:r>
            <a:r>
              <a:rPr lang="en-US" sz="6000" b="1" dirty="0" smtClean="0">
                <a:latin typeface=".VnAvant" pitchFamily="34" charset="0"/>
              </a:rPr>
              <a:t> vµ </a:t>
            </a:r>
            <a:r>
              <a:rPr lang="en-US" sz="6000" b="1" dirty="0" err="1" smtClean="0">
                <a:latin typeface=".VnAvant" pitchFamily="34" charset="0"/>
              </a:rPr>
              <a:t>trªn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kh«ng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cã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nh÷ng</a:t>
            </a:r>
            <a:r>
              <a:rPr lang="en-US" sz="6000" b="1" dirty="0" smtClean="0">
                <a:latin typeface=".VnAvant" pitchFamily="34" charset="0"/>
              </a:rPr>
              <a:t> ®¸m </a:t>
            </a:r>
            <a:r>
              <a:rPr lang="en-US" sz="6000" b="1" dirty="0" err="1" smtClean="0">
                <a:latin typeface=".VnAvant" pitchFamily="34" charset="0"/>
              </a:rPr>
              <a:t>m©y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bµng</a:t>
            </a:r>
            <a:r>
              <a:rPr lang="en-US" sz="6000" b="1" dirty="0" smtClean="0">
                <a:latin typeface=".VnAvant" pitchFamily="34" charset="0"/>
              </a:rPr>
              <a:t> b¹c, </a:t>
            </a:r>
            <a:r>
              <a:rPr lang="en-US" sz="6000" b="1" dirty="0" err="1" smtClean="0">
                <a:latin typeface=".VnAvant" pitchFamily="34" charset="0"/>
              </a:rPr>
              <a:t>lßng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t«i</a:t>
            </a:r>
            <a:r>
              <a:rPr lang="en-US" sz="6000" b="1" dirty="0" smtClean="0">
                <a:latin typeface=".VnAvant" pitchFamily="34" charset="0"/>
              </a:rPr>
              <a:t> l¹i </a:t>
            </a:r>
            <a:r>
              <a:rPr lang="en-US" sz="6000" b="1" dirty="0" err="1" smtClean="0">
                <a:latin typeface=".VnAvant" pitchFamily="34" charset="0"/>
              </a:rPr>
              <a:t>nao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nøc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nh÷ng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kØ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niÖm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m¬n</a:t>
            </a:r>
            <a:r>
              <a:rPr lang="en-US" sz="6000" b="1" dirty="0" smtClean="0">
                <a:latin typeface=".VnAvant" pitchFamily="34" charset="0"/>
              </a:rPr>
              <a:t> man </a:t>
            </a:r>
            <a:r>
              <a:rPr lang="en-US" sz="6000" b="1" dirty="0" err="1" smtClean="0">
                <a:latin typeface=".VnAvant" pitchFamily="34" charset="0"/>
              </a:rPr>
              <a:t>cña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buæi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tùu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tr</a:t>
            </a:r>
            <a:r>
              <a:rPr lang="en-US" sz="7200" b="1" dirty="0" err="1" smtClean="0">
                <a:latin typeface=".VnAvant" pitchFamily="34" charset="0"/>
              </a:rPr>
              <a:t>ư</a:t>
            </a:r>
            <a:r>
              <a:rPr lang="en-US" sz="6000" b="1" dirty="0" err="1" smtClean="0">
                <a:latin typeface=".VnAvant" pitchFamily="34" charset="0"/>
              </a:rPr>
              <a:t>­êng</a:t>
            </a:r>
            <a:r>
              <a:rPr lang="en-US" sz="6000" b="1" dirty="0" smtClean="0">
                <a:latin typeface=".VnAvant" pitchFamily="34" charset="0"/>
              </a:rPr>
              <a:t>.</a:t>
            </a:r>
            <a:endParaRPr lang="en-US" sz="6000" b="1" dirty="0">
              <a:latin typeface=".VnAvant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4794793" y="450989"/>
            <a:ext cx="95795" cy="84473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10873375" y="487999"/>
            <a:ext cx="95795" cy="84473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9284061" y="1573095"/>
            <a:ext cx="95795" cy="84473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4236718" y="2574784"/>
            <a:ext cx="95795" cy="84473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3944618" y="3565384"/>
            <a:ext cx="95795" cy="84473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9251766" y="4384664"/>
            <a:ext cx="95795" cy="84473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6007098" y="5362564"/>
            <a:ext cx="95795" cy="84473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1584971"/>
            <a:ext cx="12192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.VnAvant" pitchFamily="34" charset="0"/>
              </a:rPr>
              <a:t>   - MÑ </a:t>
            </a:r>
            <a:r>
              <a:rPr lang="en-US" sz="6000" b="1" dirty="0" err="1" smtClean="0">
                <a:latin typeface=".VnAvant" pitchFamily="34" charset="0"/>
              </a:rPr>
              <a:t>t«i</a:t>
            </a:r>
            <a:r>
              <a:rPr lang="en-US" sz="6000" b="1" dirty="0" smtClean="0">
                <a:latin typeface=".VnAvant" pitchFamily="34" charset="0"/>
              </a:rPr>
              <a:t> ©u </a:t>
            </a:r>
            <a:r>
              <a:rPr lang="en-US" sz="6000" b="1" dirty="0" err="1" smtClean="0">
                <a:latin typeface=".VnAvant" pitchFamily="34" charset="0"/>
              </a:rPr>
              <a:t>yÕm</a:t>
            </a:r>
            <a:r>
              <a:rPr lang="en-US" sz="6000" b="1" dirty="0" smtClean="0">
                <a:latin typeface=".VnAvant" pitchFamily="34" charset="0"/>
              </a:rPr>
              <a:t> n¾m </a:t>
            </a:r>
            <a:r>
              <a:rPr lang="en-US" sz="6000" b="1" dirty="0" err="1" smtClean="0">
                <a:latin typeface=".VnAvant" pitchFamily="34" charset="0"/>
              </a:rPr>
              <a:t>tay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t«i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dÉn</a:t>
            </a:r>
            <a:r>
              <a:rPr lang="en-US" sz="6000" b="1" dirty="0" smtClean="0">
                <a:latin typeface=".VnAvant" pitchFamily="34" charset="0"/>
              </a:rPr>
              <a:t> ®</a:t>
            </a:r>
            <a:r>
              <a:rPr lang="en-US" sz="6000" b="1" dirty="0" err="1" smtClean="0">
                <a:latin typeface=".VnAvant" pitchFamily="34" charset="0"/>
              </a:rPr>
              <a:t>i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trªn</a:t>
            </a:r>
            <a:r>
              <a:rPr lang="en-US" sz="6000" b="1" dirty="0" smtClean="0">
                <a:latin typeface=".VnAvant" pitchFamily="34" charset="0"/>
              </a:rPr>
              <a:t> con ®­</a:t>
            </a:r>
            <a:r>
              <a:rPr lang="en-US" sz="7200" b="1" dirty="0" err="1" smtClean="0">
                <a:latin typeface=".VnAvant" pitchFamily="34" charset="0"/>
              </a:rPr>
              <a:t>ư</a:t>
            </a:r>
            <a:r>
              <a:rPr lang="en-US" sz="6000" b="1" dirty="0" err="1" smtClean="0">
                <a:latin typeface=".VnAvant" pitchFamily="34" charset="0"/>
              </a:rPr>
              <a:t>êng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lµng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dµi</a:t>
            </a:r>
            <a:r>
              <a:rPr lang="en-US" sz="6000" b="1" dirty="0" smtClean="0">
                <a:latin typeface=".VnAvant" pitchFamily="34" charset="0"/>
              </a:rPr>
              <a:t> vµ </a:t>
            </a:r>
            <a:r>
              <a:rPr lang="en-US" sz="6000" b="1" dirty="0" err="1" smtClean="0">
                <a:latin typeface=".VnAvant" pitchFamily="34" charset="0"/>
              </a:rPr>
              <a:t>hÑp</a:t>
            </a:r>
            <a:r>
              <a:rPr lang="en-US" sz="6000" b="1" dirty="0" smtClean="0">
                <a:latin typeface=".VnAvant" pitchFamily="34" charset="0"/>
              </a:rPr>
              <a:t>.</a:t>
            </a:r>
            <a:endParaRPr lang="en-US" sz="6000" b="1" dirty="0">
              <a:latin typeface=".VnAvant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3649253" y="1584971"/>
            <a:ext cx="95795" cy="84473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11095924" y="1584971"/>
            <a:ext cx="95795" cy="84473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2744287" y="3670530"/>
            <a:ext cx="95795" cy="84473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10431557" y="2686099"/>
            <a:ext cx="95795" cy="84473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1584971"/>
            <a:ext cx="121920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.VnAvant" pitchFamily="34" charset="0"/>
              </a:rPr>
              <a:t>   - Con ®</a:t>
            </a:r>
            <a:r>
              <a:rPr lang="vi-VN" sz="7200" b="1" dirty="0">
                <a:latin typeface=".VnAvant" pitchFamily="34" charset="0"/>
              </a:rPr>
              <a:t>ư</a:t>
            </a:r>
            <a:r>
              <a:rPr lang="en-US" sz="6000" b="1" dirty="0" smtClean="0">
                <a:latin typeface=".VnAvant" pitchFamily="34" charset="0"/>
              </a:rPr>
              <a:t>­</a:t>
            </a:r>
            <a:r>
              <a:rPr lang="en-US" sz="6000" b="1" dirty="0" err="1" smtClean="0">
                <a:latin typeface=".VnAvant" pitchFamily="34" charset="0"/>
              </a:rPr>
              <a:t>êng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nµy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t«i</a:t>
            </a:r>
            <a:r>
              <a:rPr lang="en-US" sz="6000" b="1" dirty="0" smtClean="0">
                <a:latin typeface=".VnAvant" pitchFamily="34" charset="0"/>
              </a:rPr>
              <a:t> ®· </a:t>
            </a:r>
            <a:r>
              <a:rPr lang="en-US" sz="6000" b="1" dirty="0" err="1" smtClean="0">
                <a:latin typeface=".VnAvant" pitchFamily="34" charset="0"/>
              </a:rPr>
              <a:t>quen</a:t>
            </a:r>
            <a:r>
              <a:rPr lang="en-US" sz="6000" b="1" dirty="0" smtClean="0">
                <a:latin typeface=".VnAvant" pitchFamily="34" charset="0"/>
              </a:rPr>
              <a:t> ®</a:t>
            </a:r>
            <a:r>
              <a:rPr lang="en-US" sz="6000" b="1" dirty="0" err="1" smtClean="0">
                <a:latin typeface=".VnAvant" pitchFamily="34" charset="0"/>
              </a:rPr>
              <a:t>i</a:t>
            </a:r>
            <a:r>
              <a:rPr lang="en-US" sz="6000" b="1" dirty="0" smtClean="0">
                <a:latin typeface=".VnAvant" pitchFamily="34" charset="0"/>
              </a:rPr>
              <a:t> l¹i l¾m </a:t>
            </a:r>
            <a:r>
              <a:rPr lang="en-US" sz="6000" b="1" dirty="0" err="1" smtClean="0">
                <a:latin typeface=".VnAvant" pitchFamily="34" charset="0"/>
              </a:rPr>
              <a:t>lÇn</a:t>
            </a:r>
            <a:r>
              <a:rPr lang="en-US" sz="6000" b="1" dirty="0" smtClean="0">
                <a:latin typeface=".VnAvant" pitchFamily="34" charset="0"/>
              </a:rPr>
              <a:t>, </a:t>
            </a:r>
            <a:r>
              <a:rPr lang="en-US" sz="6000" b="1" dirty="0" err="1" smtClean="0">
                <a:latin typeface=".VnAvant" pitchFamily="34" charset="0"/>
              </a:rPr>
              <a:t>nh­</a:t>
            </a:r>
            <a:r>
              <a:rPr lang="vi-VN" sz="7200" b="1" dirty="0">
                <a:latin typeface=".VnAvant" pitchFamily="34" charset="0"/>
              </a:rPr>
              <a:t>ư</a:t>
            </a:r>
            <a:r>
              <a:rPr lang="en-US" sz="6000" b="1" dirty="0" smtClean="0">
                <a:latin typeface=".VnAvant" pitchFamily="34" charset="0"/>
              </a:rPr>
              <a:t>ng </a:t>
            </a:r>
            <a:r>
              <a:rPr lang="en-US" sz="6000" b="1" dirty="0" err="1" smtClean="0">
                <a:latin typeface=".VnAvant" pitchFamily="34" charset="0"/>
              </a:rPr>
              <a:t>lÇn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nµy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t«i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tù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nhiªn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thÊy</a:t>
            </a:r>
            <a:r>
              <a:rPr lang="en-US" sz="6000" b="1" dirty="0" smtClean="0">
                <a:latin typeface=".VnAvant" pitchFamily="34" charset="0"/>
              </a:rPr>
              <a:t> l¹.</a:t>
            </a:r>
            <a:endParaRPr lang="en-US" sz="6000" b="1" dirty="0">
              <a:latin typeface=".VnAvant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7186902" y="1826592"/>
            <a:ext cx="95795" cy="84473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4974496" y="2652335"/>
            <a:ext cx="95795" cy="84473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10689550" y="2686099"/>
            <a:ext cx="95795" cy="84473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5933181" y="3642147"/>
            <a:ext cx="95795" cy="84473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5837386" y="3642147"/>
            <a:ext cx="95795" cy="84473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8973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1584971"/>
            <a:ext cx="12192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C¶nh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vËt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chung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quanh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t«i</a:t>
            </a:r>
            <a:r>
              <a:rPr lang="en-US" sz="6000" b="1" dirty="0" smtClean="0">
                <a:latin typeface=".VnAvant" pitchFamily="34" charset="0"/>
              </a:rPr>
              <a:t> ®</a:t>
            </a:r>
            <a:r>
              <a:rPr lang="en-US" sz="6000" b="1" dirty="0" err="1" smtClean="0">
                <a:latin typeface=".VnAvant" pitchFamily="34" charset="0"/>
              </a:rPr>
              <a:t>Òu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thay</a:t>
            </a:r>
            <a:r>
              <a:rPr lang="en-US" sz="6000" b="1" dirty="0" smtClean="0">
                <a:latin typeface=".VnAvant" pitchFamily="34" charset="0"/>
              </a:rPr>
              <a:t> ®</a:t>
            </a:r>
            <a:r>
              <a:rPr lang="en-US" sz="6000" b="1" dirty="0" err="1" smtClean="0">
                <a:latin typeface=".VnAvant" pitchFamily="34" charset="0"/>
              </a:rPr>
              <a:t>æi</a:t>
            </a:r>
            <a:r>
              <a:rPr lang="en-US" sz="6000" b="1" dirty="0" smtClean="0">
                <a:latin typeface=".VnAvant" pitchFamily="34" charset="0"/>
              </a:rPr>
              <a:t>, v× </a:t>
            </a:r>
            <a:r>
              <a:rPr lang="en-US" sz="6000" b="1" dirty="0" err="1" smtClean="0">
                <a:latin typeface=".VnAvant" pitchFamily="34" charset="0"/>
              </a:rPr>
              <a:t>chÝnh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lßng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t«i</a:t>
            </a:r>
            <a:r>
              <a:rPr lang="en-US" sz="6000" b="1" dirty="0" smtClean="0">
                <a:latin typeface=".VnAvant" pitchFamily="34" charset="0"/>
              </a:rPr>
              <a:t> ®</a:t>
            </a:r>
            <a:r>
              <a:rPr lang="en-US" sz="6000" b="1" dirty="0" err="1" smtClean="0">
                <a:latin typeface=".VnAvant" pitchFamily="34" charset="0"/>
              </a:rPr>
              <a:t>ang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cã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sù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thay</a:t>
            </a:r>
            <a:r>
              <a:rPr lang="en-US" sz="6000" b="1" dirty="0" smtClean="0">
                <a:latin typeface=".VnAvant" pitchFamily="34" charset="0"/>
              </a:rPr>
              <a:t> ®</a:t>
            </a:r>
            <a:r>
              <a:rPr lang="en-US" sz="6000" b="1" dirty="0" err="1" smtClean="0">
                <a:latin typeface=".VnAvant" pitchFamily="34" charset="0"/>
              </a:rPr>
              <a:t>æi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lín</a:t>
            </a:r>
            <a:r>
              <a:rPr lang="en-US" sz="6000" b="1" dirty="0" smtClean="0">
                <a:latin typeface=".VnAvant" pitchFamily="34" charset="0"/>
              </a:rPr>
              <a:t>: </a:t>
            </a:r>
            <a:r>
              <a:rPr lang="en-US" sz="6000" b="1" dirty="0" err="1" smtClean="0">
                <a:latin typeface=".VnAvant" pitchFamily="34" charset="0"/>
              </a:rPr>
              <a:t>h«m</a:t>
            </a:r>
            <a:r>
              <a:rPr lang="en-US" sz="6000" b="1" dirty="0" smtClean="0">
                <a:latin typeface=".VnAvant" pitchFamily="34" charset="0"/>
              </a:rPr>
              <a:t> nay </a:t>
            </a:r>
            <a:r>
              <a:rPr lang="en-US" sz="6000" b="1" dirty="0" err="1" smtClean="0">
                <a:latin typeface=".VnAvant" pitchFamily="34" charset="0"/>
              </a:rPr>
              <a:t>t«i</a:t>
            </a:r>
            <a:r>
              <a:rPr lang="en-US" sz="6000" b="1" dirty="0" smtClean="0">
                <a:latin typeface=".VnAvant" pitchFamily="34" charset="0"/>
              </a:rPr>
              <a:t> ®</a:t>
            </a:r>
            <a:r>
              <a:rPr lang="en-US" sz="6000" b="1" dirty="0" err="1" smtClean="0">
                <a:latin typeface=".VnAvant" pitchFamily="34" charset="0"/>
              </a:rPr>
              <a:t>i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häc</a:t>
            </a:r>
            <a:r>
              <a:rPr lang="en-US" sz="6000" b="1" dirty="0" smtClean="0">
                <a:latin typeface=".VnAvant" pitchFamily="34" charset="0"/>
              </a:rPr>
              <a:t> .</a:t>
            </a:r>
            <a:endParaRPr lang="en-US" sz="6000" b="1" dirty="0">
              <a:latin typeface=".VnAvant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8876002" y="1709835"/>
            <a:ext cx="95795" cy="84473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3158396" y="2579230"/>
            <a:ext cx="95795" cy="84473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1749941" y="4323040"/>
            <a:ext cx="95795" cy="84473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6682481" y="3533125"/>
            <a:ext cx="95795" cy="84473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1824186" y="4322528"/>
            <a:ext cx="95795" cy="84473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75" y="140676"/>
            <a:ext cx="11910647" cy="663526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96900" y="1193800"/>
            <a:ext cx="5058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1800" y="3321433"/>
            <a:ext cx="5058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580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35131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.VnAvant" pitchFamily="34" charset="0"/>
              </a:rPr>
              <a:t>-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buæi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mai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smtClean="0">
                <a:latin typeface=".VnAvant" pitchFamily="34" charset="0"/>
              </a:rPr>
              <a:t>: </a:t>
            </a:r>
            <a:r>
              <a:rPr lang="en-US" sz="6000" b="1" dirty="0" err="1" smtClean="0">
                <a:latin typeface=".VnAvant" pitchFamily="34" charset="0"/>
              </a:rPr>
              <a:t>buæi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s¸ng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sím</a:t>
            </a:r>
            <a:r>
              <a:rPr lang="en-US" sz="6000" b="1" dirty="0" smtClean="0">
                <a:latin typeface=".VnAvant" pitchFamily="34" charset="0"/>
              </a:rPr>
              <a:t>.</a:t>
            </a:r>
            <a:endParaRPr lang="en-US" sz="6000" b="1" dirty="0"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358537"/>
            <a:ext cx="12192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.VnAvant" pitchFamily="34" charset="0"/>
              </a:rPr>
              <a:t>- 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©u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yÕm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smtClean="0">
                <a:latin typeface=".VnAvant" pitchFamily="34" charset="0"/>
              </a:rPr>
              <a:t>: </a:t>
            </a:r>
            <a:r>
              <a:rPr lang="en-US" sz="6000" b="1" dirty="0" err="1" smtClean="0">
                <a:latin typeface=".VnAvant" pitchFamily="34" charset="0"/>
              </a:rPr>
              <a:t>biÓu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lé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t×nh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yªu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th</a:t>
            </a:r>
            <a:r>
              <a:rPr lang="vi-VN" sz="7200" b="1" dirty="0" smtClean="0">
                <a:latin typeface=".VnAvant" pitchFamily="34" charset="0"/>
              </a:rPr>
              <a:t>ư</a:t>
            </a:r>
            <a:r>
              <a:rPr lang="en-US" sz="6000" b="1" dirty="0" smtClean="0">
                <a:latin typeface=".VnAvant" pitchFamily="34" charset="0"/>
              </a:rPr>
              <a:t>¬</a:t>
            </a:r>
            <a:r>
              <a:rPr lang="en-US" sz="6000" b="1" dirty="0" err="1" smtClean="0">
                <a:latin typeface=".VnAvant" pitchFamily="34" charset="0"/>
              </a:rPr>
              <a:t>ng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b»ng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d¸ng</a:t>
            </a:r>
            <a:r>
              <a:rPr lang="en-US" sz="6000" b="1" dirty="0" smtClean="0">
                <a:latin typeface=".VnAvant" pitchFamily="34" charset="0"/>
              </a:rPr>
              <a:t> ®</a:t>
            </a:r>
            <a:r>
              <a:rPr lang="en-US" sz="6000" b="1" dirty="0" err="1" smtClean="0">
                <a:latin typeface=".VnAvant" pitchFamily="34" charset="0"/>
              </a:rPr>
              <a:t>iÖu</a:t>
            </a:r>
            <a:r>
              <a:rPr lang="en-US" sz="6000" b="1" dirty="0" smtClean="0">
                <a:latin typeface=".VnAvant" pitchFamily="34" charset="0"/>
              </a:rPr>
              <a:t>, </a:t>
            </a:r>
            <a:r>
              <a:rPr lang="en-US" sz="6000" b="1" dirty="0" err="1" smtClean="0">
                <a:latin typeface=".VnAvant" pitchFamily="34" charset="0"/>
              </a:rPr>
              <a:t>cö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chØ</a:t>
            </a:r>
            <a:r>
              <a:rPr lang="en-US" sz="6000" b="1" dirty="0" smtClean="0">
                <a:latin typeface=".VnAvant" pitchFamily="34" charset="0"/>
              </a:rPr>
              <a:t>, </a:t>
            </a:r>
            <a:r>
              <a:rPr lang="en-US" sz="6000" b="1" dirty="0" err="1" smtClean="0">
                <a:latin typeface=".VnAvant" pitchFamily="34" charset="0"/>
              </a:rPr>
              <a:t>giäng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nãi</a:t>
            </a:r>
            <a:r>
              <a:rPr lang="en-US" sz="6000" b="1" dirty="0" smtClean="0">
                <a:latin typeface=".VnAvant" pitchFamily="34" charset="0"/>
              </a:rPr>
              <a:t>.</a:t>
            </a:r>
            <a:endParaRPr lang="en-US" sz="6000" b="1" dirty="0"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1008</TotalTime>
  <Words>822</Words>
  <Application>Microsoft Office PowerPoint</Application>
  <PresentationFormat>Widescreen</PresentationFormat>
  <Paragraphs>59</Paragraphs>
  <Slides>30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.VnAvant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LAN</dc:creator>
  <cp:lastModifiedBy>Admin</cp:lastModifiedBy>
  <cp:revision>49</cp:revision>
  <dcterms:created xsi:type="dcterms:W3CDTF">2020-08-23T03:03:30Z</dcterms:created>
  <dcterms:modified xsi:type="dcterms:W3CDTF">2024-02-19T15:17:45Z</dcterms:modified>
</cp:coreProperties>
</file>