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7" r:id="rId4"/>
    <p:sldId id="268" r:id="rId5"/>
    <p:sldId id="265" r:id="rId6"/>
    <p:sldId id="264" r:id="rId7"/>
    <p:sldId id="270" r:id="rId8"/>
    <p:sldId id="266" r:id="rId9"/>
    <p:sldId id="276" r:id="rId10"/>
    <p:sldId id="272" r:id="rId11"/>
    <p:sldId id="273" r:id="rId12"/>
    <p:sldId id="277" r:id="rId13"/>
    <p:sldId id="27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 Thi Xuan Van" initials="NTXV" lastIdx="1" clrIdx="0">
    <p:extLst>
      <p:ext uri="{19B8F6BF-5375-455C-9EA6-DF929625EA0E}">
        <p15:presenceInfo xmlns:p15="http://schemas.microsoft.com/office/powerpoint/2012/main" xmlns="" userId="Nguyen Thi Xuan V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275E27-D047-4D51-AD3A-406CC57EA9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0516328-C9D6-4155-B5D7-09F0838788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A6701F6-F88C-4E64-BD52-E423B9E8E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BD70-2CE1-40A4-B898-187CF5736D07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C617465-4AE8-4B8F-BC08-4833CF0DF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1BFE989-5F69-4A8C-9E72-517DA53DF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723-AF0D-435D-9468-8C6FB34F68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582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D57A64-8DBC-49A6-8C84-C1DFE7F48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1FDB7D4-4ACD-4867-9838-4E1ECF8F4A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37783CE-1D3E-49BC-9710-BC6BC0D42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BD70-2CE1-40A4-B898-187CF5736D07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17573F-DDA5-4B91-BC53-BE182F116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69991CD-3EF2-4610-A93E-DE86C2275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723-AF0D-435D-9468-8C6FB34F68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028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29FB33C-C651-4B18-8153-B5754AFDC7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306DA07-869F-466B-BAFD-570877351F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0C7B21B-617A-4BA6-B41A-BDCB32CE6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BD70-2CE1-40A4-B898-187CF5736D07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78173A8-5322-4AB7-9F53-7D0DCC2B8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FC03DAC-9CCD-45F9-98FB-1C05C0503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723-AF0D-435D-9468-8C6FB34F68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3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D001C1-6C70-4A76-87F3-5BB5F7337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2F4229B-007E-4160-A233-358D0E06F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E72E8A-6270-4349-BAD2-BE1388FBF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BD70-2CE1-40A4-B898-187CF5736D07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CFD9774-DF4F-4AFD-886A-7AFF3C235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4605AAF-0235-4236-90DA-2B8452FF1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723-AF0D-435D-9468-8C6FB34F68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392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3848F2-92A6-407D-AB0B-84B444C6E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AC0D425-D9F5-4ADB-8977-6CA6C96111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B0C93A3-C302-473C-920E-81686A688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BD70-2CE1-40A4-B898-187CF5736D07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D411E92-A9AA-4418-9B6E-9BAB438D9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06CD44A-5F86-4962-9894-4AF0E8DA2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723-AF0D-435D-9468-8C6FB34F68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739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B76CAE-2D64-497E-A2B1-FF5E25EF3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AE1340-FA8A-45EA-864C-B6D32EDB79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182A121-82D2-4ACD-9CEF-494AF8C862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F77CD2D-161D-44F5-9D91-45B16A0A7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BD70-2CE1-40A4-B898-187CF5736D07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DCD1DF1-8D7D-449A-9A99-0DE2BB859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F44F24E-4B8D-4C57-82E8-002A92F9D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723-AF0D-435D-9468-8C6FB34F68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912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C04AEB-F201-4731-9C92-010CCCB55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184625F-4982-4792-9075-38FBCF0E38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FE1AE22-541A-4A3E-8E2F-D2BA1F9A62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D70FC3E-14C1-4A1B-B776-CF1CE5DA23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640D801-4A97-4556-8952-4EA034F907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95EB56D-0CFF-4C7E-8041-305A23C2F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BD70-2CE1-40A4-B898-187CF5736D07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3634B0B-A1AE-4DB7-B7B0-19EBD8836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FD2FB90-29C8-46E3-9CD7-488872FCD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723-AF0D-435D-9468-8C6FB34F68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101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4511A3-8261-40F4-8AD2-4F4C13A71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80F3256-F71D-4B11-BF0D-74EAEADCF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BD70-2CE1-40A4-B898-187CF5736D07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7885616-7126-45C5-9E2A-F0FAD5E2F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5E27930-EEFE-4FB7-85C2-633EDFFCA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723-AF0D-435D-9468-8C6FB34F68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42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457FF64-8B9F-49A0-83F1-25B25AA69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BD70-2CE1-40A4-B898-187CF5736D07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4212F51-85FC-4392-BBB2-5069A2569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3F40E02-FED9-4C82-A8CA-31F00B0B1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723-AF0D-435D-9468-8C6FB34F68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825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7BB627-0BC3-4DD4-B36B-CABAE9B20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B60C76-C8F5-49B0-BFF9-86B2E6792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86AEE2E-9489-44C6-A548-D815479DC8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E245957-F586-46A8-8341-54D481593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BD70-2CE1-40A4-B898-187CF5736D07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01BF414-C4ED-4292-B347-223BB94DB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5913625-3745-4904-A0FB-9417D5C88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723-AF0D-435D-9468-8C6FB34F68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869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77E5B3-C37C-49DE-A98A-1C2C4EED9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4B13B9A-E195-4DE5-9201-4B16A3AC45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58229AA-C853-4DC7-B801-558B080F09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605CC9A-E09B-443E-8F88-9E2DF3055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BD70-2CE1-40A4-B898-187CF5736D07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44EAE98-AD17-46E1-B2D2-02F3B76AE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B758641-D184-4160-8527-5FC09ADAB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723-AF0D-435D-9468-8C6FB34F68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42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4088DE4-871B-4BBA-BA9D-DBE6A7BA6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A3DC31D-0133-45E3-B844-B05FEB79FC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4E07F03-CC28-4637-9CD4-16CDFB533F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7BD70-2CE1-40A4-B898-187CF5736D07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B13A0BD-3548-40C5-BEC9-F2A2FC0F53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F00EAEF-082F-44EB-A5FB-A025112BAF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CD723-AF0D-435D-9468-8C6FB34F68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387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hegioicotich.vn/truyen-co-tich-tam-cam/" TargetMode="External"/><Relationship Id="rId2" Type="http://schemas.openxmlformats.org/officeDocument/2006/relationships/hyperlink" Target="https://thegioicotich.vn/bai-tho-em-yeu-nha-em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89CE567-ACF6-4F08-A858-FB6051306F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9" t="5845" r="42847" b="82085"/>
          <a:stretch/>
        </p:blipFill>
        <p:spPr>
          <a:xfrm>
            <a:off x="0" y="0"/>
            <a:ext cx="12192000" cy="407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07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79225" y="487247"/>
            <a:ext cx="5781541" cy="63707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au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4000" dirty="0">
                <a:latin typeface="Times New Roman" pitchFamily="18" charset="0"/>
                <a:cs typeface="Times New Roman" pitchFamily="18" charset="0"/>
              </a:rPr>
            </a:br>
            <a:r>
              <a:rPr lang="vi-VN" sz="4000" dirty="0"/>
              <a:t>Nó sưng nó tấy</a:t>
            </a:r>
            <a:br>
              <a:rPr lang="vi-VN" sz="4000" dirty="0"/>
            </a:br>
            <a:r>
              <a:rPr lang="vi-VN" sz="4000" dirty="0"/>
              <a:t>Đi phải chống gậy</a:t>
            </a:r>
            <a:br>
              <a:rPr lang="vi-VN" sz="4000" dirty="0"/>
            </a:br>
            <a:r>
              <a:rPr lang="vi-VN" sz="4000" dirty="0"/>
              <a:t>Khập khiễng, khập khà</a:t>
            </a:r>
            <a:br>
              <a:rPr lang="vi-VN" sz="4000" dirty="0"/>
            </a:br>
            <a:r>
              <a:rPr lang="vi-VN" sz="4000" dirty="0"/>
              <a:t>Bước lên thềm nhà</a:t>
            </a:r>
            <a:br>
              <a:rPr lang="vi-VN" sz="4000" dirty="0"/>
            </a:br>
            <a:r>
              <a:rPr lang="vi-VN" sz="4000" dirty="0"/>
              <a:t>Nhấc chân quá khó</a:t>
            </a:r>
            <a:br>
              <a:rPr lang="vi-VN" sz="4000" dirty="0"/>
            </a:br>
            <a:r>
              <a:rPr lang="vi-VN" sz="4000" dirty="0"/>
              <a:t>Thấy ông nhăn nhó</a:t>
            </a:r>
            <a:br>
              <a:rPr lang="vi-VN" sz="4000" dirty="0"/>
            </a:br>
            <a:r>
              <a:rPr lang="vi-VN" sz="4000" dirty="0"/>
              <a:t>Việt chơi ngoài sân</a:t>
            </a:r>
            <a:br>
              <a:rPr lang="vi-VN" sz="4000" dirty="0"/>
            </a:br>
            <a:r>
              <a:rPr lang="vi-VN" sz="4000" dirty="0"/>
              <a:t>Lon ton lại gần,</a:t>
            </a:r>
            <a:br>
              <a:rPr lang="vi-VN" sz="4000" dirty="0"/>
            </a:br>
            <a:r>
              <a:rPr lang="vi-VN" sz="4000" dirty="0" smtClean="0"/>
              <a:t>Âu </a:t>
            </a:r>
            <a:r>
              <a:rPr lang="vi-VN" sz="4000" dirty="0"/>
              <a:t>yếm, nhanh nhảu:</a:t>
            </a:r>
            <a:endParaRPr lang="en-US" sz="4000" b="1" dirty="0">
              <a:latin typeface=".VnAvant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258053" y="487246"/>
            <a:ext cx="5781541" cy="62355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latin typeface=".VnAvant" pitchFamily="34" charset="0"/>
              </a:rPr>
              <a:t>                                    </a:t>
            </a:r>
            <a:br>
              <a:rPr lang="en-US" sz="4000" b="1" dirty="0" smtClean="0">
                <a:latin typeface=".VnAvant" pitchFamily="34" charset="0"/>
              </a:rPr>
            </a:br>
            <a:r>
              <a:rPr lang="vi-VN" sz="4000" dirty="0"/>
              <a:t/>
            </a:r>
            <a:br>
              <a:rPr lang="vi-VN" sz="4000" dirty="0"/>
            </a:br>
            <a:endParaRPr lang="en-US" sz="4000" dirty="0" smtClean="0"/>
          </a:p>
          <a:p>
            <a:r>
              <a:rPr lang="vi-VN" sz="4000" dirty="0" smtClean="0"/>
              <a:t>“</a:t>
            </a:r>
            <a:r>
              <a:rPr lang="vi-VN" sz="4000" dirty="0"/>
              <a:t>Ông vịn vai cháu,</a:t>
            </a:r>
            <a:br>
              <a:rPr lang="vi-VN" sz="4000" dirty="0"/>
            </a:br>
            <a:r>
              <a:rPr lang="vi-VN" sz="4000" dirty="0"/>
              <a:t>Cháu đỡ ông lên</a:t>
            </a:r>
            <a:r>
              <a:rPr lang="vi-VN" sz="4000" dirty="0" smtClean="0"/>
              <a:t>.”</a:t>
            </a:r>
            <a:endParaRPr lang="en-US" sz="4000" b="1" dirty="0" smtClean="0">
              <a:latin typeface=".VnAvant" pitchFamily="34" charset="0"/>
            </a:endParaRPr>
          </a:p>
          <a:p>
            <a:r>
              <a:rPr lang="vi-VN" sz="4000" dirty="0" smtClean="0"/>
              <a:t>Ông </a:t>
            </a:r>
            <a:r>
              <a:rPr lang="vi-VN" sz="4000" dirty="0"/>
              <a:t>bước lên thềm</a:t>
            </a:r>
            <a:br>
              <a:rPr lang="vi-VN" sz="4000" dirty="0"/>
            </a:br>
            <a:r>
              <a:rPr lang="vi-VN" sz="4000" dirty="0"/>
              <a:t>Trong lòng sung sướng</a:t>
            </a:r>
            <a:br>
              <a:rPr lang="vi-VN" sz="4000" dirty="0"/>
            </a:br>
            <a:r>
              <a:rPr lang="vi-VN" sz="4000" dirty="0"/>
              <a:t>Quẳng gậy, cúi xuống</a:t>
            </a:r>
            <a:br>
              <a:rPr lang="vi-VN" sz="4000" dirty="0"/>
            </a:br>
            <a:r>
              <a:rPr lang="vi-VN" sz="4000" dirty="0"/>
              <a:t>Quên cả đớn đau</a:t>
            </a:r>
            <a:br>
              <a:rPr lang="vi-VN" sz="4000" dirty="0"/>
            </a:br>
            <a:r>
              <a:rPr lang="vi-VN" sz="4000" dirty="0"/>
              <a:t>Ôm cháu xoa đầu:</a:t>
            </a:r>
            <a:br>
              <a:rPr lang="vi-VN" sz="4000" dirty="0"/>
            </a:br>
            <a:r>
              <a:rPr lang="vi-VN" sz="4000" dirty="0"/>
              <a:t>“Hoan hô thằng bé!</a:t>
            </a:r>
            <a:br>
              <a:rPr lang="vi-VN" sz="4000" dirty="0"/>
            </a:br>
            <a:r>
              <a:rPr lang="vi-VN" sz="4000" dirty="0"/>
              <a:t>Bé thế mà khoẻ</a:t>
            </a:r>
            <a:br>
              <a:rPr lang="vi-VN" sz="4000" dirty="0"/>
            </a:br>
            <a:r>
              <a:rPr lang="vi-VN" sz="4000" dirty="0"/>
              <a:t>Vì nó </a:t>
            </a:r>
            <a:r>
              <a:rPr lang="vi-VN" sz="4000" b="1" i="1" dirty="0"/>
              <a:t>thương ông</a:t>
            </a:r>
            <a:r>
              <a:rPr lang="vi-VN" sz="4000" dirty="0"/>
              <a:t>.”</a:t>
            </a:r>
          </a:p>
          <a:p>
            <a:endParaRPr lang="vi-VN" sz="4000" dirty="0"/>
          </a:p>
          <a:p>
            <a:r>
              <a:rPr lang="en-US" sz="4000" b="1" dirty="0" smtClean="0">
                <a:latin typeface=".VnAvant" pitchFamily="34" charset="0"/>
              </a:rPr>
              <a:t> </a:t>
            </a:r>
            <a:endParaRPr lang="en-US" sz="4000" b="1" dirty="0"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79573" y="6516"/>
            <a:ext cx="53704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4400" b="1" dirty="0" smtClean="0">
                <a:latin typeface="Times New Roman" pitchFamily="18" charset="0"/>
                <a:cs typeface="Times New Roman" pitchFamily="18" charset="0"/>
              </a:rPr>
              <a:t>ươn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79225" y="487248"/>
            <a:ext cx="11746612" cy="5655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4800" dirty="0"/>
              <a:t>Cô giáo dạy cháu về nhà</a:t>
            </a:r>
            <a:r>
              <a:rPr lang="vi-VN" sz="4800" dirty="0"/>
              <a:t/>
            </a:r>
            <a:br>
              <a:rPr lang="vi-VN" sz="4800" dirty="0"/>
            </a:br>
            <a:r>
              <a:rPr lang="vi-VN" sz="4800" dirty="0"/>
              <a:t>Ăn xong nhớ lấy cho bà cái tăm</a:t>
            </a:r>
            <a:r>
              <a:rPr lang="vi-VN" sz="4800" dirty="0"/>
              <a:t/>
            </a:r>
            <a:br>
              <a:rPr lang="vi-VN" sz="4800" dirty="0"/>
            </a:br>
            <a:r>
              <a:rPr lang="vi-VN" sz="4800" dirty="0"/>
              <a:t>Nhưng bà đã rụng hết răng</a:t>
            </a:r>
            <a:r>
              <a:rPr lang="vi-VN" sz="4800" dirty="0"/>
              <a:t/>
            </a:r>
            <a:br>
              <a:rPr lang="vi-VN" sz="4800" dirty="0"/>
            </a:br>
            <a:r>
              <a:rPr lang="vi-VN" sz="4800" dirty="0"/>
              <a:t>Cháu không còn được lấy tăm cho bà</a:t>
            </a:r>
            <a:r>
              <a:rPr lang="vi-VN" sz="4800" dirty="0"/>
              <a:t/>
            </a:r>
            <a:br>
              <a:rPr lang="vi-VN" sz="4800" dirty="0"/>
            </a:br>
            <a:r>
              <a:rPr lang="vi-VN" sz="4800" dirty="0"/>
              <a:t>Em đi rót nước bưng ra</a:t>
            </a:r>
            <a:r>
              <a:rPr lang="vi-VN" sz="4800" dirty="0"/>
              <a:t/>
            </a:r>
            <a:br>
              <a:rPr lang="vi-VN" sz="4800" dirty="0"/>
            </a:br>
            <a:r>
              <a:rPr lang="vi-VN" sz="4800" dirty="0"/>
              <a:t>Chè thơm hương tỏa khắp nhà vui vui.</a:t>
            </a:r>
            <a:endParaRPr lang="en-US" sz="4800" b="1" dirty="0"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79573" y="359115"/>
            <a:ext cx="53704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4400" b="1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bà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79225" y="487248"/>
            <a:ext cx="11746612" cy="62355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800" dirty="0" smtClean="0"/>
          </a:p>
          <a:p>
            <a:pPr algn="ctr"/>
            <a:endParaRPr lang="en-US" sz="4800" dirty="0"/>
          </a:p>
          <a:p>
            <a:pPr algn="ctr"/>
            <a:r>
              <a:rPr lang="vi-VN" sz="4800" dirty="0"/>
              <a:t>Chẳng đâu bằng chính </a:t>
            </a:r>
            <a:r>
              <a:rPr lang="vi-VN" sz="4800" dirty="0">
                <a:hlinkClick r:id="rId2"/>
              </a:rPr>
              <a:t>nhà </a:t>
            </a:r>
            <a:r>
              <a:rPr lang="vi-VN" sz="4800" dirty="0" smtClean="0">
                <a:hlinkClick r:id="rId2"/>
              </a:rPr>
              <a:t>em</a:t>
            </a:r>
            <a:endParaRPr lang="en-US" sz="4800" dirty="0" smtClean="0"/>
          </a:p>
          <a:p>
            <a:pPr algn="ctr"/>
            <a:r>
              <a:rPr lang="vi-VN" sz="4800" dirty="0" smtClean="0"/>
              <a:t>Có </a:t>
            </a:r>
            <a:r>
              <a:rPr lang="vi-VN" sz="4800" dirty="0"/>
              <a:t>đàn chim sẻ bên thềm líu lo</a:t>
            </a:r>
            <a:r>
              <a:rPr lang="vi-VN" sz="4800" dirty="0"/>
              <a:t/>
            </a:r>
            <a:br>
              <a:rPr lang="vi-VN" sz="4800" dirty="0"/>
            </a:br>
            <a:r>
              <a:rPr lang="vi-VN" sz="4800" dirty="0"/>
              <a:t>Có nàng gà mái hoa mơ</a:t>
            </a:r>
            <a:r>
              <a:rPr lang="vi-VN" sz="4800" dirty="0"/>
              <a:t/>
            </a:r>
            <a:br>
              <a:rPr lang="vi-VN" sz="4800" dirty="0"/>
            </a:br>
            <a:r>
              <a:rPr lang="vi-VN" sz="4800" dirty="0"/>
              <a:t>Cục ta, cục tác khi vừa đẻ xong</a:t>
            </a:r>
            <a:r>
              <a:rPr lang="vi-VN" sz="4800" dirty="0"/>
              <a:t/>
            </a:r>
            <a:br>
              <a:rPr lang="vi-VN" sz="4800" dirty="0"/>
            </a:br>
            <a:r>
              <a:rPr lang="vi-VN" sz="4800" dirty="0"/>
              <a:t>Có bà chuối mật lưng ong</a:t>
            </a:r>
            <a:r>
              <a:rPr lang="vi-VN" sz="4800" dirty="0"/>
              <a:t/>
            </a:r>
            <a:br>
              <a:rPr lang="vi-VN" sz="4800" dirty="0"/>
            </a:br>
            <a:r>
              <a:rPr lang="vi-VN" sz="4800" dirty="0"/>
              <a:t>Có ông ngô bắp rau hồng như tơ</a:t>
            </a:r>
            <a:r>
              <a:rPr lang="vi-VN" sz="4800" dirty="0"/>
              <a:t/>
            </a:r>
            <a:br>
              <a:rPr lang="vi-VN" sz="4800" dirty="0"/>
            </a:br>
            <a:r>
              <a:rPr lang="vi-VN" sz="4800" dirty="0"/>
              <a:t>Có ao muống với cá cờ</a:t>
            </a:r>
            <a:r>
              <a:rPr lang="vi-VN" sz="4800" dirty="0"/>
              <a:t/>
            </a:r>
            <a:br>
              <a:rPr lang="vi-VN" sz="4800" dirty="0"/>
            </a:br>
            <a:r>
              <a:rPr lang="vi-VN" sz="4800" dirty="0"/>
              <a:t>Em là </a:t>
            </a:r>
            <a:r>
              <a:rPr lang="vi-VN" sz="4800" b="1" dirty="0">
                <a:hlinkClick r:id="rId3"/>
              </a:rPr>
              <a:t>chị Tấm</a:t>
            </a:r>
            <a:r>
              <a:rPr lang="vi-VN" sz="4800" dirty="0"/>
              <a:t> đợi chờ bống </a:t>
            </a:r>
            <a:r>
              <a:rPr lang="vi-VN" sz="4800" dirty="0" smtClean="0"/>
              <a:t>lên</a:t>
            </a:r>
            <a:r>
              <a:rPr lang="en-US" sz="4800" dirty="0" smtClean="0"/>
              <a:t>.</a:t>
            </a:r>
            <a:r>
              <a:rPr lang="vi-VN" sz="4800" dirty="0"/>
              <a:t/>
            </a:r>
            <a:br>
              <a:rPr lang="vi-VN" sz="4800" dirty="0"/>
            </a:br>
            <a:endParaRPr lang="en-US" sz="4800" b="1" dirty="0"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67449" y="102527"/>
            <a:ext cx="53704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11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89CE567-ACF6-4F08-A858-FB6051306F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6" t="19778" r="9016" b="50254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05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82880"/>
            <a:ext cx="29161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-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uya</a:t>
            </a:r>
            <a:r>
              <a:rPr lang="en-US" sz="6000" b="1" dirty="0" smtClean="0">
                <a:latin typeface=".VnAvant" pitchFamily="34" charset="0"/>
              </a:rPr>
              <a:t> : 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647405"/>
            <a:ext cx="27083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-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u©y</a:t>
            </a:r>
            <a:r>
              <a:rPr lang="en-US" sz="6000" b="1" dirty="0" smtClean="0">
                <a:latin typeface=".VnAvant" pitchFamily="34" charset="0"/>
              </a:rPr>
              <a:t> :  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964882"/>
            <a:ext cx="30654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-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uyp</a:t>
            </a:r>
            <a:r>
              <a:rPr lang="en-US" sz="6000" b="1" dirty="0" smtClean="0">
                <a:latin typeface=".VnAvant" pitchFamily="34" charset="0"/>
              </a:rPr>
              <a:t> :  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72744" y="190717"/>
            <a:ext cx="97192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 ®ªm </a:t>
            </a:r>
            <a:r>
              <a:rPr lang="en-US" sz="6000" b="1" dirty="0" err="1" smtClean="0">
                <a:latin typeface=".VnAvant" pitchFamily="34" charset="0"/>
              </a:rPr>
              <a:t>khuya</a:t>
            </a:r>
            <a:r>
              <a:rPr lang="en-US" sz="6000" b="1" dirty="0">
                <a:latin typeface=".VnAvant" pitchFamily="34" charset="0"/>
              </a:rPr>
              <a:t>, </a:t>
            </a:r>
            <a:r>
              <a:rPr lang="en-US" sz="6000" b="1" dirty="0" err="1" smtClean="0">
                <a:latin typeface=".VnAvant" pitchFamily="34" charset="0"/>
              </a:rPr>
              <a:t>giÊy</a:t>
            </a:r>
            <a:r>
              <a:rPr lang="en-US" sz="6000" b="1" dirty="0" smtClean="0">
                <a:latin typeface=".VnAvant" pitchFamily="34" charset="0"/>
              </a:rPr>
              <a:t> p¬ - </a:t>
            </a:r>
            <a:r>
              <a:rPr lang="en-US" sz="6000" b="1" dirty="0" err="1" smtClean="0">
                <a:latin typeface=".VnAvant" pitchFamily="34" charset="0"/>
              </a:rPr>
              <a:t>luya</a:t>
            </a:r>
            <a:r>
              <a:rPr lang="en-US" sz="6000" b="1" dirty="0" smtClean="0">
                <a:latin typeface=".VnAvant" pitchFamily="34" charset="0"/>
              </a:rPr>
              <a:t>, </a:t>
            </a:r>
            <a:r>
              <a:rPr lang="en-US" sz="6000" b="1" dirty="0" err="1" smtClean="0">
                <a:latin typeface=".VnAvant" pitchFamily="34" charset="0"/>
              </a:rPr>
              <a:t>phÐc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smtClean="0">
                <a:latin typeface=".VnAvant" pitchFamily="34" charset="0"/>
              </a:rPr>
              <a:t>- m¬ - </a:t>
            </a:r>
            <a:r>
              <a:rPr lang="en-US" sz="6000" b="1" dirty="0" err="1" smtClean="0">
                <a:latin typeface=".VnAvant" pitchFamily="34" charset="0"/>
              </a:rPr>
              <a:t>tuya</a:t>
            </a:r>
            <a:r>
              <a:rPr lang="en-US" sz="6000" b="1" dirty="0" smtClean="0">
                <a:latin typeface=".VnAvant" pitchFamily="34" charset="0"/>
              </a:rPr>
              <a:t>,… 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6754" y="2656112"/>
            <a:ext cx="1203524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            </a:t>
            </a:r>
            <a:r>
              <a:rPr lang="en-US" sz="6000" b="1" dirty="0" err="1" smtClean="0">
                <a:latin typeface=".VnAvant" pitchFamily="34" charset="0"/>
              </a:rPr>
              <a:t>khu©y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kho</a:t>
            </a:r>
            <a:r>
              <a:rPr lang="en-US" sz="6000" b="1" dirty="0" smtClean="0">
                <a:latin typeface=".VnAvant" pitchFamily="34" charset="0"/>
              </a:rPr>
              <a:t>¶, </a:t>
            </a:r>
            <a:r>
              <a:rPr lang="en-US" sz="6000" b="1" dirty="0" err="1" smtClean="0">
                <a:latin typeface=".VnAvant" pitchFamily="34" charset="0"/>
              </a:rPr>
              <a:t>qu©y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quÇn</a:t>
            </a:r>
            <a:r>
              <a:rPr lang="en-US" sz="6000" b="1" dirty="0" smtClean="0">
                <a:latin typeface=".VnAvant" pitchFamily="34" charset="0"/>
              </a:rPr>
              <a:t>,</a:t>
            </a:r>
          </a:p>
          <a:p>
            <a:endParaRPr lang="en-US" sz="1600" b="1" dirty="0">
              <a:latin typeface=".VnAvant" pitchFamily="34" charset="0"/>
            </a:endParaRPr>
          </a:p>
          <a:p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quÇy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hµng</a:t>
            </a:r>
            <a:r>
              <a:rPr lang="en-US" sz="6000" b="1" dirty="0" smtClean="0">
                <a:latin typeface=".VnAvant" pitchFamily="34" charset="0"/>
              </a:rPr>
              <a:t>, </a:t>
            </a:r>
            <a:r>
              <a:rPr lang="en-US" sz="6000" b="1" dirty="0" err="1" smtClean="0">
                <a:latin typeface=".VnAvant" pitchFamily="34" charset="0"/>
              </a:rPr>
              <a:t>quÊy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nhiÔu</a:t>
            </a:r>
            <a:r>
              <a:rPr lang="en-US" sz="6000" b="1" dirty="0" smtClean="0">
                <a:latin typeface=".VnAvant" pitchFamily="34" charset="0"/>
              </a:rPr>
              <a:t>,… 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56115" y="4995399"/>
            <a:ext cx="53209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tuýp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thuèc</a:t>
            </a:r>
            <a:r>
              <a:rPr lang="en-US" sz="6000" b="1" dirty="0" smtClean="0">
                <a:latin typeface=".VnAvant" pitchFamily="34" charset="0"/>
              </a:rPr>
              <a:t>… </a:t>
            </a:r>
            <a:endParaRPr lang="en-US" sz="60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8700"/>
            <a:ext cx="3413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-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uynh</a:t>
            </a:r>
            <a:r>
              <a:rPr lang="en-US" sz="6000" b="1" dirty="0" smtClean="0">
                <a:latin typeface=".VnAvant" pitchFamily="34" charset="0"/>
              </a:rPr>
              <a:t> : 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238104"/>
            <a:ext cx="33876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-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uych</a:t>
            </a:r>
            <a:r>
              <a:rPr lang="en-US" sz="6000" b="1" dirty="0" smtClean="0">
                <a:latin typeface=".VnAvant" pitchFamily="34" charset="0"/>
              </a:rPr>
              <a:t> : 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596639"/>
            <a:ext cx="27170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-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uyu</a:t>
            </a:r>
            <a:r>
              <a:rPr lang="en-US" sz="6000" b="1" dirty="0" smtClean="0">
                <a:latin typeface=".VnAvant" pitchFamily="34" charset="0"/>
              </a:rPr>
              <a:t> : 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" y="4902904"/>
            <a:ext cx="335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-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oong</a:t>
            </a:r>
            <a:r>
              <a:rPr lang="en-US" sz="6000" b="1" dirty="0" smtClean="0">
                <a:latin typeface=".VnAvant" pitchFamily="34" charset="0"/>
              </a:rPr>
              <a:t> : 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8310" y="0"/>
            <a:ext cx="116869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            </a:t>
            </a:r>
            <a:r>
              <a:rPr lang="en-US" sz="6000" b="1" dirty="0" err="1" smtClean="0">
                <a:latin typeface=".VnAvant" pitchFamily="34" charset="0"/>
              </a:rPr>
              <a:t>khuúnh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tay</a:t>
            </a:r>
            <a:r>
              <a:rPr lang="en-US" sz="6000" b="1" dirty="0" smtClean="0">
                <a:latin typeface=".VnAvant" pitchFamily="34" charset="0"/>
              </a:rPr>
              <a:t>, </a:t>
            </a:r>
            <a:r>
              <a:rPr lang="en-US" sz="6000" b="1" dirty="0" err="1" smtClean="0">
                <a:latin typeface=".VnAvant" pitchFamily="34" charset="0"/>
              </a:rPr>
              <a:t>hoa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quúnh</a:t>
            </a:r>
            <a:r>
              <a:rPr lang="en-US" sz="6000" b="1" dirty="0" smtClean="0">
                <a:latin typeface=".VnAvant" pitchFamily="34" charset="0"/>
              </a:rPr>
              <a:t>, </a:t>
            </a:r>
            <a:r>
              <a:rPr lang="en-US" sz="6000" b="1" dirty="0" err="1" smtClean="0">
                <a:latin typeface=".VnAvant" pitchFamily="34" charset="0"/>
              </a:rPr>
              <a:t>phô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huynh</a:t>
            </a:r>
            <a:r>
              <a:rPr lang="en-US" sz="6000" b="1" dirty="0" smtClean="0">
                <a:latin typeface=".VnAvant" pitchFamily="34" charset="0"/>
              </a:rPr>
              <a:t>, </a:t>
            </a:r>
            <a:r>
              <a:rPr lang="en-US" sz="6000" b="1" dirty="0" err="1" smtClean="0">
                <a:latin typeface=".VnAvant" pitchFamily="34" charset="0"/>
              </a:rPr>
              <a:t>luýnh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quýnh</a:t>
            </a:r>
            <a:r>
              <a:rPr lang="en-US" sz="6000" b="1" dirty="0" smtClean="0">
                <a:latin typeface=".VnAvant" pitchFamily="34" charset="0"/>
              </a:rPr>
              <a:t>,…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30578" y="2238101"/>
            <a:ext cx="90917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.VnAvant" pitchFamily="34" charset="0"/>
              </a:rPr>
              <a:t>huých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tay</a:t>
            </a:r>
            <a:r>
              <a:rPr lang="en-US" sz="6000" b="1" dirty="0" smtClean="0">
                <a:latin typeface=".VnAvant" pitchFamily="34" charset="0"/>
              </a:rPr>
              <a:t>, </a:t>
            </a:r>
            <a:r>
              <a:rPr lang="en-US" sz="6000" b="1" dirty="0" err="1" smtClean="0">
                <a:latin typeface=".VnAvant" pitchFamily="34" charset="0"/>
              </a:rPr>
              <a:t>huúnh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huþch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51611" y="3587928"/>
            <a:ext cx="975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.VnAvant" pitchFamily="34" charset="0"/>
              </a:rPr>
              <a:t>khóc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khuûu</a:t>
            </a:r>
            <a:r>
              <a:rPr lang="en-US" sz="6000" b="1" dirty="0" smtClean="0">
                <a:latin typeface=".VnAvant" pitchFamily="34" charset="0"/>
              </a:rPr>
              <a:t>, </a:t>
            </a:r>
            <a:r>
              <a:rPr lang="en-US" sz="6000" b="1" dirty="0" err="1" smtClean="0">
                <a:latin typeface=".VnAvant" pitchFamily="34" charset="0"/>
              </a:rPr>
              <a:t>khuûu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tay</a:t>
            </a:r>
            <a:r>
              <a:rPr lang="en-US" sz="6000" b="1" dirty="0" smtClean="0">
                <a:latin typeface=".VnAvant" pitchFamily="34" charset="0"/>
              </a:rPr>
              <a:t>,…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91543" y="4901590"/>
            <a:ext cx="92572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xoong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nåi</a:t>
            </a:r>
            <a:r>
              <a:rPr lang="en-US" sz="6000" b="1" dirty="0" smtClean="0">
                <a:latin typeface=".VnAvant" pitchFamily="34" charset="0"/>
              </a:rPr>
              <a:t>, </a:t>
            </a:r>
            <a:r>
              <a:rPr lang="en-US" sz="6000" b="1" dirty="0" err="1" smtClean="0">
                <a:latin typeface=".VnAvant" pitchFamily="34" charset="0"/>
              </a:rPr>
              <a:t>boong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tµu</a:t>
            </a:r>
            <a:r>
              <a:rPr lang="en-US" sz="6000" b="1" dirty="0" smtClean="0">
                <a:latin typeface=".VnAvant" pitchFamily="34" charset="0"/>
              </a:rPr>
              <a:t>, </a:t>
            </a:r>
            <a:r>
              <a:rPr lang="en-US" sz="6000" b="1" dirty="0" err="1" smtClean="0">
                <a:latin typeface=".VnAvant" pitchFamily="34" charset="0"/>
              </a:rPr>
              <a:t>ba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toong</a:t>
            </a:r>
            <a:r>
              <a:rPr lang="en-US" sz="6000" b="1" dirty="0" smtClean="0">
                <a:latin typeface=".VnAvant" pitchFamily="34" charset="0"/>
              </a:rPr>
              <a:t>, …</a:t>
            </a:r>
            <a:endParaRPr lang="en-US" sz="60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89CE567-ACF6-4F08-A858-FB6051306F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" t="48660" r="9015" b="7792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297579" y="1097281"/>
            <a:ext cx="2211975" cy="159366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944985" y="1236619"/>
            <a:ext cx="2211975" cy="159366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393373" y="2926082"/>
            <a:ext cx="2211975" cy="159366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223662" y="2899956"/>
            <a:ext cx="2211975" cy="159366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971113" y="4963887"/>
            <a:ext cx="2211975" cy="159366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696896" y="4685212"/>
            <a:ext cx="2211975" cy="159366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9361719" y="4754880"/>
            <a:ext cx="2211975" cy="159366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9335593" y="1236617"/>
            <a:ext cx="2211975" cy="159366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68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1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74FC279-1FBB-4D66-B415-32359D545A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" t="7971" r="7667" b="4159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019" y="6200502"/>
            <a:ext cx="6363924" cy="657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0194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" y="1018291"/>
            <a:ext cx="12750085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.VnAvant" pitchFamily="34" charset="0"/>
              </a:rPr>
              <a:t>  - </a:t>
            </a:r>
            <a:r>
              <a:rPr lang="en-US" sz="5400" b="1" dirty="0" err="1" smtClean="0">
                <a:latin typeface=".VnAvant" pitchFamily="34" charset="0"/>
              </a:rPr>
              <a:t>Gia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smtClean="0">
                <a:latin typeface=".VnAvant" pitchFamily="34" charset="0"/>
              </a:rPr>
              <a:t>®×</a:t>
            </a:r>
            <a:r>
              <a:rPr lang="en-US" sz="5400" b="1" dirty="0" err="1" smtClean="0">
                <a:latin typeface=".VnAvant" pitchFamily="34" charset="0"/>
              </a:rPr>
              <a:t>nh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em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gåm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cã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bè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em</a:t>
            </a:r>
            <a:r>
              <a:rPr lang="en-US" sz="5400" b="1" dirty="0" smtClean="0">
                <a:latin typeface=".VnAvant" pitchFamily="34" charset="0"/>
              </a:rPr>
              <a:t>, </a:t>
            </a:r>
            <a:r>
              <a:rPr lang="en-US" sz="5400" b="1" dirty="0" err="1" smtClean="0">
                <a:latin typeface=".VnAvant" pitchFamily="34" charset="0"/>
              </a:rPr>
              <a:t>mÑ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em</a:t>
            </a:r>
            <a:r>
              <a:rPr lang="en-US" sz="5400" b="1" dirty="0" smtClean="0">
                <a:latin typeface=".VnAvant" pitchFamily="34" charset="0"/>
              </a:rPr>
              <a:t>, …….. </a:t>
            </a:r>
            <a:endParaRPr lang="en-US" sz="5400" b="1" dirty="0" smtClean="0">
              <a:latin typeface=".VnAvant" pitchFamily="34" charset="0"/>
            </a:endParaRPr>
          </a:p>
          <a:p>
            <a:endParaRPr lang="en-US" sz="3200" b="1" dirty="0" smtClean="0">
              <a:latin typeface=".VnAvant" pitchFamily="34" charset="0"/>
            </a:endParaRPr>
          </a:p>
          <a:p>
            <a:r>
              <a:rPr lang="en-US" sz="5400" b="1" dirty="0" smtClean="0">
                <a:latin typeface=".VnAvant" pitchFamily="34" charset="0"/>
              </a:rPr>
              <a:t> - </a:t>
            </a:r>
            <a:r>
              <a:rPr lang="en-US" sz="5400" b="1" dirty="0" err="1" smtClean="0">
                <a:latin typeface=".VnAvant" pitchFamily="34" charset="0"/>
              </a:rPr>
              <a:t>Gia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smtClean="0">
                <a:latin typeface=".VnAvant" pitchFamily="34" charset="0"/>
              </a:rPr>
              <a:t>®×</a:t>
            </a:r>
            <a:r>
              <a:rPr lang="en-US" sz="5400" b="1" dirty="0" err="1" smtClean="0">
                <a:latin typeface=".VnAvant" pitchFamily="34" charset="0"/>
              </a:rPr>
              <a:t>nh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em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lóc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nµo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còng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vui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vÎ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smtClean="0">
                <a:latin typeface=".VnAvant" pitchFamily="34" charset="0"/>
              </a:rPr>
              <a:t>vµ </a:t>
            </a:r>
            <a:r>
              <a:rPr lang="en-US" sz="5400" b="1" dirty="0" err="1" smtClean="0">
                <a:latin typeface=".VnAvant" pitchFamily="34" charset="0"/>
              </a:rPr>
              <a:t>mäi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ng­­</a:t>
            </a:r>
            <a:r>
              <a:rPr lang="vi-VN" sz="6000" b="1" dirty="0">
                <a:latin typeface=".VnAvant" pitchFamily="34" charset="0"/>
              </a:rPr>
              <a:t>ư</a:t>
            </a:r>
            <a:r>
              <a:rPr lang="en-US" sz="5400" b="1" dirty="0" err="1" smtClean="0">
                <a:latin typeface=".VnAvant" pitchFamily="34" charset="0"/>
              </a:rPr>
              <a:t>êi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lu«n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yªu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th</a:t>
            </a:r>
            <a:r>
              <a:rPr lang="vi-VN" sz="6000" b="1" dirty="0">
                <a:latin typeface=".VnAvant" pitchFamily="34" charset="0"/>
              </a:rPr>
              <a:t>ư</a:t>
            </a:r>
            <a:r>
              <a:rPr lang="en-US" sz="5400" b="1" dirty="0" smtClean="0">
                <a:latin typeface=".VnAvant" pitchFamily="34" charset="0"/>
              </a:rPr>
              <a:t>¬</a:t>
            </a:r>
            <a:r>
              <a:rPr lang="en-US" sz="5400" b="1" dirty="0" err="1" smtClean="0">
                <a:latin typeface=".VnAvant" pitchFamily="34" charset="0"/>
              </a:rPr>
              <a:t>ng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nhau</a:t>
            </a:r>
            <a:r>
              <a:rPr lang="en-US" sz="5400" b="1" dirty="0" smtClean="0">
                <a:latin typeface=".VnAvant" pitchFamily="34" charset="0"/>
              </a:rPr>
              <a:t>.</a:t>
            </a:r>
            <a:endParaRPr lang="en-US" sz="5400" b="1" dirty="0">
              <a:latin typeface=".VnAvant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029303" cy="984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74FC279-1FBB-4D66-B415-32359D545A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9" t="57245" r="10514" b="739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18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195803" y="901519"/>
            <a:ext cx="5987612" cy="3155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4000" b="1" dirty="0" smtClean="0"/>
              <a:t>Mẹ </a:t>
            </a:r>
            <a:r>
              <a:rPr lang="vi-VN" sz="4000" b="1" dirty="0"/>
              <a:t>đã sinh ra em</a:t>
            </a:r>
            <a:br>
              <a:rPr lang="vi-VN" sz="4000" b="1" dirty="0"/>
            </a:br>
            <a:r>
              <a:rPr lang="vi-VN" sz="4000" b="1" dirty="0"/>
              <a:t>Đã vì em vất vả</a:t>
            </a:r>
            <a:br>
              <a:rPr lang="vi-VN" sz="4000" b="1" dirty="0"/>
            </a:br>
            <a:r>
              <a:rPr lang="vi-VN" sz="4000" b="1" dirty="0"/>
              <a:t>Thương mẹ em thầm hứa</a:t>
            </a:r>
            <a:br>
              <a:rPr lang="vi-VN" sz="4000" b="1" dirty="0"/>
            </a:br>
            <a:r>
              <a:rPr lang="vi-VN" sz="4000" b="1" dirty="0"/>
              <a:t>Ngoan ngoãn và giỏi giang.</a:t>
            </a:r>
            <a:br>
              <a:rPr lang="vi-VN" sz="4000" b="1" dirty="0"/>
            </a:br>
            <a:endParaRPr lang="en-US" sz="4000" b="1" dirty="0"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17454" y="96668"/>
            <a:ext cx="53704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.VnAvant" pitchFamily="34" charset="0"/>
              </a:rPr>
              <a:t>M</a:t>
            </a:r>
            <a:r>
              <a:rPr lang="en-US" sz="4400" b="1" dirty="0" smtClean="0">
                <a:latin typeface=".VnAvant" pitchFamily="34" charset="0"/>
              </a:rPr>
              <a:t>Ñ </a:t>
            </a:r>
            <a:r>
              <a:rPr lang="en-US" sz="4400" b="1" dirty="0" err="1" smtClean="0">
                <a:latin typeface=".VnAvant" pitchFamily="34" charset="0"/>
              </a:rPr>
              <a:t>cña</a:t>
            </a:r>
            <a:r>
              <a:rPr lang="en-US" sz="4400" b="1" dirty="0" smtClean="0">
                <a:latin typeface=".VnAvant" pitchFamily="34" charset="0"/>
              </a:rPr>
              <a:t> </a:t>
            </a:r>
            <a:r>
              <a:rPr lang="en-US" sz="4400" b="1" dirty="0" err="1" smtClean="0">
                <a:latin typeface=".VnAvant" pitchFamily="34" charset="0"/>
              </a:rPr>
              <a:t>em</a:t>
            </a:r>
            <a:endParaRPr lang="en-US" sz="4400" b="1" dirty="0">
              <a:latin typeface=".VnAvant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79225" y="796343"/>
            <a:ext cx="5781541" cy="58598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latin typeface=".VnAvant" pitchFamily="34" charset="0"/>
              </a:rPr>
              <a:t>                                    </a:t>
            </a:r>
            <a:br>
              <a:rPr lang="en-US" sz="4000" b="1" dirty="0" smtClean="0">
                <a:latin typeface=".VnAvant" pitchFamily="34" charset="0"/>
              </a:rPr>
            </a:br>
            <a:r>
              <a:rPr lang="vi-VN" sz="4000" b="1" dirty="0" smtClean="0"/>
              <a:t>Ở nhà em có mẹ</a:t>
            </a:r>
            <a:br>
              <a:rPr lang="vi-VN" sz="4000" b="1" dirty="0" smtClean="0"/>
            </a:br>
            <a:r>
              <a:rPr lang="vi-VN" sz="4000" b="1" dirty="0" smtClean="0"/>
              <a:t>Bao việc mẹ phải lo</a:t>
            </a:r>
            <a:br>
              <a:rPr lang="vi-VN" sz="4000" b="1" dirty="0" smtClean="0"/>
            </a:br>
            <a:r>
              <a:rPr lang="vi-VN" sz="4000" b="1" dirty="0" smtClean="0"/>
              <a:t>Thức khuya mà dậy sớm</a:t>
            </a:r>
            <a:br>
              <a:rPr lang="vi-VN" sz="4000" b="1" dirty="0" smtClean="0"/>
            </a:br>
            <a:r>
              <a:rPr lang="vi-VN" sz="4000" b="1" dirty="0" smtClean="0"/>
              <a:t>Mẹ chăm công việc nhà.</a:t>
            </a:r>
            <a:br>
              <a:rPr lang="vi-VN" sz="4000" b="1" dirty="0" smtClean="0"/>
            </a:br>
            <a:r>
              <a:rPr lang="en-US" sz="4000" b="1" dirty="0" smtClean="0">
                <a:latin typeface=".VnAvant" pitchFamily="34" charset="0"/>
              </a:rPr>
              <a:t/>
            </a:r>
            <a:br>
              <a:rPr lang="en-US" sz="4000" b="1" dirty="0" smtClean="0">
                <a:latin typeface=".VnAvant" pitchFamily="34" charset="0"/>
              </a:rPr>
            </a:br>
            <a:r>
              <a:rPr lang="vi-VN" sz="4000" b="1" dirty="0" smtClean="0"/>
              <a:t>Thế mà cứ đúng giờ</a:t>
            </a:r>
            <a:br>
              <a:rPr lang="vi-VN" sz="4000" b="1" dirty="0" smtClean="0"/>
            </a:br>
            <a:r>
              <a:rPr lang="vi-VN" sz="4000" b="1" dirty="0" smtClean="0"/>
              <a:t>Mẹ gọi em thức dậy</a:t>
            </a:r>
            <a:br>
              <a:rPr lang="vi-VN" sz="4000" b="1" dirty="0" smtClean="0"/>
            </a:br>
            <a:r>
              <a:rPr lang="vi-VN" sz="4000" b="1" dirty="0" smtClean="0"/>
              <a:t>Nhắc gọn gàng đầu tóc</a:t>
            </a:r>
            <a:br>
              <a:rPr lang="vi-VN" sz="4000" b="1" dirty="0" smtClean="0"/>
            </a:br>
            <a:r>
              <a:rPr lang="vi-VN" sz="4000" b="1" dirty="0" smtClean="0"/>
              <a:t>Việc nào vào việc ấy</a:t>
            </a:r>
            <a:br>
              <a:rPr lang="vi-VN" sz="4000" b="1" dirty="0" smtClean="0"/>
            </a:br>
            <a:r>
              <a:rPr lang="vi-VN" sz="4000" b="1" dirty="0" smtClean="0"/>
              <a:t>Để em kịp đến trường…</a:t>
            </a:r>
            <a:br>
              <a:rPr lang="vi-VN" sz="4000" b="1" dirty="0" smtClean="0"/>
            </a:br>
            <a:r>
              <a:rPr lang="en-US" sz="4000" b="1" dirty="0" smtClean="0">
                <a:latin typeface=".VnAvant" pitchFamily="34" charset="0"/>
              </a:rPr>
              <a:t> </a:t>
            </a:r>
            <a:endParaRPr lang="en-US" sz="4000" b="1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27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170</Words>
  <Application>Microsoft Office PowerPoint</Application>
  <PresentationFormat>Custom</PresentationFormat>
  <Paragraphs>36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Thi Xuan Van</dc:creator>
  <cp:lastModifiedBy>Admin</cp:lastModifiedBy>
  <cp:revision>22</cp:revision>
  <dcterms:created xsi:type="dcterms:W3CDTF">2020-08-09T16:37:19Z</dcterms:created>
  <dcterms:modified xsi:type="dcterms:W3CDTF">2022-02-17T09:32:36Z</dcterms:modified>
</cp:coreProperties>
</file>