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4" r:id="rId12"/>
    <p:sldId id="266" r:id="rId13"/>
    <p:sldId id="281" r:id="rId14"/>
    <p:sldId id="282" r:id="rId15"/>
    <p:sldId id="283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xmlns="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75E27-D047-4D51-AD3A-406CC57E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516328-C9D6-4155-B5D7-09F08387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6701F6-F88C-4E64-BD52-E423B9E8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617465-4AE8-4B8F-BC08-4833CF0D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E989-5F69-4A8C-9E72-517DA53D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57A64-8DBC-49A6-8C84-C1DFE7F4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FDB7D4-4ACD-4867-9838-4E1ECF8F4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7783CE-1D3E-49BC-9710-BC6BC0D4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17573F-DDA5-4B91-BC53-BE182F11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9991CD-3EF2-4610-A93E-DE86C227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9FB33C-C651-4B18-8153-B5754AFDC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06DA07-869F-466B-BAFD-570877351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C7B21B-617A-4BA6-B41A-BDCB32CE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8173A8-5322-4AB7-9F53-7D0DCC2B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C03DAC-9CCD-45F9-98FB-1C05C050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001C1-6C70-4A76-87F3-5BB5F733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F4229B-007E-4160-A233-358D0E06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E72E8A-6270-4349-BAD2-BE1388FB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FD9774-DF4F-4AFD-886A-7AFF3C23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605AAF-0235-4236-90DA-2B8452F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48F2-92A6-407D-AB0B-84B444C6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C0D425-D9F5-4ADB-8977-6CA6C961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0C93A3-C302-473C-920E-81686A68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411E92-A9AA-4418-9B6E-9BAB438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6CD44A-5F86-4962-9894-4AF0E8DA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76CAE-2D64-497E-A2B1-FF5E25EF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AE1340-FA8A-45EA-864C-B6D32EDB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82A121-82D2-4ACD-9CEF-494AF8C86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77CD2D-161D-44F5-9D91-45B16A0A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CD1DF1-8D7D-449A-9A99-0DE2BB85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4F24E-4B8D-4C57-82E8-002A92F9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04AEB-F201-4731-9C92-010CCCB5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84625F-4982-4792-9075-38FBCF0E3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E1AE22-541A-4A3E-8E2F-D2BA1F9A6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70FC3E-14C1-4A1B-B776-CF1CE5DA2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40D801-4A97-4556-8952-4EA034F90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5EB56D-0CFF-4C7E-8041-305A23C2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634B0B-A1AE-4DB7-B7B0-19EBD88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FD2FB90-29C8-46E3-9CD7-488872F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511A3-8261-40F4-8AD2-4F4C13A7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80F3256-F71D-4B11-BF0D-74EAEADC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885616-7126-45C5-9E2A-F0FAD5E2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E27930-EEFE-4FB7-85C2-633EDFFC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457FF64-8B9F-49A0-83F1-25B25AA6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212F51-85FC-4392-BBB2-5069A256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F40E02-FED9-4C82-A8CA-31F00B0B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BB627-0BC3-4DD4-B36B-CABAE9B2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60C76-C8F5-49B0-BFF9-86B2E679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6AEE2E-9489-44C6-A548-D815479D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245957-F586-46A8-8341-54D4815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1BF414-C4ED-4292-B347-223BB94D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913625-3745-4904-A0FB-9417D5C8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7E5B3-C37C-49DE-A98A-1C2C4EED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B13B9A-E195-4DE5-9201-4B16A3AC4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8229AA-C853-4DC7-B801-558B080F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05CC9A-E09B-443E-8F88-9E2DF305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4EAE98-AD17-46E1-B2D2-02F3B76A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758641-D184-4160-8527-5FC09ADA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088DE4-871B-4BBA-BA9D-DBE6A7BA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3DC31D-0133-45E3-B844-B05FEB79F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E07F03-CC28-4637-9CD4-16CDFB533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13A0BD-3548-40C5-BEC9-F2A2FC0F5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00EAEF-082F-44EB-A5FB-A025112BA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CFD806-F643-4F4E-86D9-D6A9E00E4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71"/>
          <a:stretch/>
        </p:blipFill>
        <p:spPr>
          <a:xfrm>
            <a:off x="0" y="3056238"/>
            <a:ext cx="12192000" cy="3801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30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78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4346" y="0"/>
            <a:ext cx="5443794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70553B-39E5-4021-B310-7C57F364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4" t="33552" r="11976" b="49088"/>
          <a:stretch/>
        </p:blipFill>
        <p:spPr>
          <a:xfrm>
            <a:off x="0" y="-1"/>
            <a:ext cx="12191999" cy="25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12581"/>
            <a:ext cx="3553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chïm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57917"/>
            <a:ext cx="3082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ph¬i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20672"/>
            <a:ext cx="329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n­</a:t>
            </a:r>
            <a:r>
              <a:rPr lang="vi-VN" sz="66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íc</a:t>
            </a:r>
            <a:r>
              <a:rPr lang="en-US" sz="6000" b="1" dirty="0" smtClean="0">
                <a:latin typeface=".VnAvant" pitchFamily="34" charset="0"/>
              </a:rPr>
              <a:t> :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4091" y="2629997"/>
            <a:ext cx="8273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cóm</a:t>
            </a:r>
            <a:r>
              <a:rPr lang="en-US" sz="6000" b="1" dirty="0" smtClean="0">
                <a:latin typeface=".VnAvant" pitchFamily="34" charset="0"/>
              </a:rPr>
              <a:t>, chum, ®</a:t>
            </a:r>
            <a:r>
              <a:rPr lang="en-US" sz="6000" b="1" dirty="0" err="1" smtClean="0">
                <a:latin typeface=".VnAvant" pitchFamily="34" charset="0"/>
              </a:rPr>
              <a:t>óm</a:t>
            </a:r>
            <a:r>
              <a:rPr lang="en-US" sz="6000" b="1" dirty="0" smtClean="0">
                <a:latin typeface=".VnAvant" pitchFamily="34" charset="0"/>
              </a:rPr>
              <a:t>,…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5452" y="3866622"/>
            <a:ext cx="8186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tíi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ch¬i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khëi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gîi</a:t>
            </a:r>
            <a:r>
              <a:rPr lang="en-US" sz="6000" b="1" dirty="0" smtClean="0">
                <a:latin typeface=".VnAvant" pitchFamily="34" charset="0"/>
              </a:rPr>
              <a:t>,…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0909" y="5120672"/>
            <a:ext cx="9325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b</a:t>
            </a:r>
            <a:r>
              <a:rPr lang="en-US" sz="6600" b="1" dirty="0" smtClean="0">
                <a:latin typeface=".VnAvant" pitchFamily="34" charset="0"/>
              </a:rPr>
              <a:t>­</a:t>
            </a:r>
            <a:r>
              <a:rPr lang="vi-VN" sz="6600" b="1" dirty="0" smtClean="0">
                <a:latin typeface=".VnAvant" pitchFamily="34" charset="0"/>
              </a:rPr>
              <a:t>ư</a:t>
            </a:r>
            <a:r>
              <a:rPr lang="en-US" sz="6000" b="1" dirty="0" err="1" smtClean="0">
                <a:latin typeface=".VnAvant" pitchFamily="34" charset="0"/>
              </a:rPr>
              <a:t>íc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vi-VN" sz="6600" b="1" dirty="0" smtClean="0">
                <a:latin typeface=".VnAvant" pitchFamily="34" charset="0"/>
              </a:rPr>
              <a:t>ư</a:t>
            </a:r>
            <a:r>
              <a:rPr lang="en-US" sz="6000" b="1" dirty="0" smtClean="0">
                <a:latin typeface=".VnAvant" pitchFamily="34" charset="0"/>
              </a:rPr>
              <a:t>­</a:t>
            </a:r>
            <a:r>
              <a:rPr lang="en-US" sz="6000" b="1" dirty="0" err="1" smtClean="0">
                <a:latin typeface=".VnAvant" pitchFamily="34" charset="0"/>
              </a:rPr>
              <a:t>íc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vi-VN" sz="6600" b="1" dirty="0" smtClean="0">
                <a:latin typeface=".VnAvant" pitchFamily="34" charset="0"/>
              </a:rPr>
              <a:t>ư</a:t>
            </a:r>
            <a:r>
              <a:rPr lang="en-US" sz="6000" b="1" dirty="0" err="1" smtClean="0">
                <a:latin typeface=".VnAvant" pitchFamily="34" charset="0"/>
              </a:rPr>
              <a:t>îc</a:t>
            </a:r>
            <a:r>
              <a:rPr lang="en-US" sz="6000" b="1" dirty="0" smtClean="0">
                <a:latin typeface=".VnAvant" pitchFamily="34" charset="0"/>
              </a:rPr>
              <a:t>,…</a:t>
            </a:r>
            <a:endParaRPr lang="en-US" sz="6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70553B-39E5-4021-B310-7C57F364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7" t="52594" r="12903" b="2721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39760" cy="240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87" y="2516777"/>
            <a:ext cx="4171407" cy="196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423" y="4638232"/>
            <a:ext cx="3680651" cy="202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39760" y="464574"/>
            <a:ext cx="7752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a. </a:t>
            </a:r>
            <a:r>
              <a:rPr lang="en-US" sz="6000" b="1" dirty="0" err="1" smtClean="0">
                <a:latin typeface=".VnAvant" pitchFamily="34" charset="0"/>
              </a:rPr>
              <a:t>Tr</a:t>
            </a:r>
            <a:r>
              <a:rPr lang="en-US" sz="6000" b="1" dirty="0" smtClean="0">
                <a:latin typeface=".VnAvant" pitchFamily="34" charset="0"/>
              </a:rPr>
              <a:t>­</a:t>
            </a:r>
            <a:r>
              <a:rPr lang="vi-VN" sz="6000" b="1" dirty="0" smtClean="0">
                <a:latin typeface=".VnAvant" pitchFamily="34" charset="0"/>
              </a:rPr>
              <a:t>ư</a:t>
            </a:r>
            <a:r>
              <a:rPr lang="en-US" sz="6000" b="1" dirty="0" err="1" smtClean="0">
                <a:latin typeface=".VnAvant" pitchFamily="34" charset="0"/>
              </a:rPr>
              <a:t>íc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ngâ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</a:t>
            </a:r>
            <a:r>
              <a:rPr lang="en-US" sz="6000" b="1" dirty="0" err="1" smtClean="0">
                <a:latin typeface=".VnAvant" pitchFamily="34" charset="0"/>
              </a:rPr>
              <a:t>cña</a:t>
            </a:r>
            <a:r>
              <a:rPr lang="en-US" sz="6000" b="1" dirty="0" smtClean="0">
                <a:latin typeface=".VnAvant" pitchFamily="34" charset="0"/>
              </a:rPr>
              <a:t> b¹n </a:t>
            </a:r>
            <a:r>
              <a:rPr lang="en-US" sz="6000" b="1" dirty="0" err="1" smtClean="0">
                <a:latin typeface=".VnAvant" pitchFamily="34" charset="0"/>
              </a:rPr>
              <a:t>nhá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g×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8513" y="2924792"/>
            <a:ext cx="7940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vi-VN" sz="60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íc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ngâ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µ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b¹n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nhá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hµng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xoan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9029" y="1322997"/>
            <a:ext cx="1957782" cy="941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39760" cy="240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87" y="2516777"/>
            <a:ext cx="4171407" cy="196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423" y="4638232"/>
            <a:ext cx="3680651" cy="202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1882698" y="3413054"/>
            <a:ext cx="1409142" cy="94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39760" y="560147"/>
            <a:ext cx="7829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b. </a:t>
            </a:r>
            <a:r>
              <a:rPr lang="en-US" sz="5400" b="1" dirty="0" err="1" smtClean="0">
                <a:latin typeface=".VnAvant" pitchFamily="34" charset="0"/>
              </a:rPr>
              <a:t>TiÕng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chim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hãt</a:t>
            </a:r>
            <a:r>
              <a:rPr lang="en-US" sz="5400" b="1" dirty="0" smtClean="0">
                <a:latin typeface=".VnAvant" pitchFamily="34" charset="0"/>
              </a:rPr>
              <a:t> ë ®</a:t>
            </a:r>
            <a:r>
              <a:rPr lang="en-US" sz="5400" b="1" dirty="0" err="1" smtClean="0">
                <a:latin typeface=".VnAvant" pitchFamily="34" charset="0"/>
              </a:rPr>
              <a:t>Çu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håi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</a:t>
            </a:r>
            <a:r>
              <a:rPr lang="vi-VN" sz="5400" b="1" dirty="0" smtClean="0">
                <a:latin typeface=".VnAvant" pitchFamily="34" charset="0"/>
              </a:rPr>
              <a:t>ư </a:t>
            </a:r>
            <a:r>
              <a:rPr lang="en-US" sz="5400" b="1" dirty="0" smtClean="0">
                <a:latin typeface=".VnAvant" pitchFamily="34" charset="0"/>
              </a:rPr>
              <a:t>­</a:t>
            </a:r>
            <a:r>
              <a:rPr lang="en-US" sz="5400" b="1" dirty="0" err="1" smtClean="0">
                <a:latin typeface=".VnAvant" pitchFamily="34" charset="0"/>
              </a:rPr>
              <a:t>thÕ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nµo</a:t>
            </a:r>
            <a:r>
              <a:rPr lang="en-US" sz="5400" b="1" dirty="0" smtClean="0">
                <a:latin typeface=".VnAvant" pitchFamily="34" charset="0"/>
              </a:rPr>
              <a:t> ?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6720" y="2827886"/>
            <a:ext cx="7605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chim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hãt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l¶nh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lãt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ë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Çu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håi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39760" cy="240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87" y="2516777"/>
            <a:ext cx="4171407" cy="196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423" y="4638232"/>
            <a:ext cx="3680651" cy="202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254195" y="3874608"/>
            <a:ext cx="4021714" cy="268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57389" y="526129"/>
            <a:ext cx="82811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 smtClean="0">
                <a:latin typeface=".VnAvant" pitchFamily="34" charset="0"/>
              </a:rPr>
              <a:t>   c. </a:t>
            </a:r>
            <a:r>
              <a:rPr lang="en-US" sz="5800" b="1" dirty="0" err="1" smtClean="0">
                <a:latin typeface=".VnAvant" pitchFamily="34" charset="0"/>
              </a:rPr>
              <a:t>C©u</a:t>
            </a:r>
            <a:r>
              <a:rPr lang="en-US" sz="5800" b="1" dirty="0" smtClean="0">
                <a:latin typeface=".VnAvant" pitchFamily="34" charset="0"/>
              </a:rPr>
              <a:t> </a:t>
            </a:r>
            <a:r>
              <a:rPr lang="en-US" sz="5800" b="1" dirty="0" err="1" smtClean="0">
                <a:latin typeface=".VnAvant" pitchFamily="34" charset="0"/>
              </a:rPr>
              <a:t>th</a:t>
            </a:r>
            <a:r>
              <a:rPr lang="en-US" sz="5800" b="1" dirty="0" smtClean="0">
                <a:latin typeface=".VnAvant" pitchFamily="34" charset="0"/>
              </a:rPr>
              <a:t>¬ </a:t>
            </a:r>
            <a:r>
              <a:rPr lang="en-US" sz="5800" b="1" dirty="0" err="1" smtClean="0">
                <a:latin typeface=".VnAvant" pitchFamily="34" charset="0"/>
              </a:rPr>
              <a:t>nµo</a:t>
            </a:r>
            <a:r>
              <a:rPr lang="en-US" sz="5800" b="1" dirty="0" smtClean="0">
                <a:latin typeface=".VnAvant" pitchFamily="34" charset="0"/>
              </a:rPr>
              <a:t> </a:t>
            </a:r>
            <a:r>
              <a:rPr lang="en-US" sz="5800" b="1" dirty="0" err="1" smtClean="0">
                <a:latin typeface=".VnAvant" pitchFamily="34" charset="0"/>
              </a:rPr>
              <a:t>nãi</a:t>
            </a:r>
            <a:r>
              <a:rPr lang="en-US" sz="5800" b="1" dirty="0" smtClean="0">
                <a:latin typeface=".VnAvant" pitchFamily="34" charset="0"/>
              </a:rPr>
              <a:t> </a:t>
            </a:r>
            <a:r>
              <a:rPr lang="en-US" sz="5800" b="1" dirty="0" err="1" smtClean="0">
                <a:latin typeface=".VnAvant" pitchFamily="34" charset="0"/>
              </a:rPr>
              <a:t>vÒ</a:t>
            </a:r>
            <a:r>
              <a:rPr lang="en-US" sz="5800" b="1" dirty="0" smtClean="0">
                <a:latin typeface=".VnAvant" pitchFamily="34" charset="0"/>
              </a:rPr>
              <a:t> </a:t>
            </a:r>
            <a:r>
              <a:rPr lang="en-US" sz="5800" b="1" dirty="0" err="1" smtClean="0">
                <a:latin typeface=".VnAvant" pitchFamily="34" charset="0"/>
              </a:rPr>
              <a:t>h×nh</a:t>
            </a:r>
            <a:r>
              <a:rPr lang="en-US" sz="5800" b="1" dirty="0" smtClean="0">
                <a:latin typeface=".VnAvant" pitchFamily="34" charset="0"/>
              </a:rPr>
              <a:t> ¶</a:t>
            </a:r>
            <a:r>
              <a:rPr lang="en-US" sz="5800" b="1" dirty="0" err="1" smtClean="0">
                <a:latin typeface=".VnAvant" pitchFamily="34" charset="0"/>
              </a:rPr>
              <a:t>nh</a:t>
            </a:r>
            <a:r>
              <a:rPr lang="en-US" sz="5800" b="1" dirty="0" smtClean="0">
                <a:latin typeface=".VnAvant" pitchFamily="34" charset="0"/>
              </a:rPr>
              <a:t> </a:t>
            </a:r>
            <a:r>
              <a:rPr lang="en-US" sz="5800" b="1" dirty="0" err="1" smtClean="0">
                <a:latin typeface=".VnAvant" pitchFamily="34" charset="0"/>
              </a:rPr>
              <a:t>m¸i</a:t>
            </a:r>
            <a:r>
              <a:rPr lang="en-US" sz="5800" b="1" dirty="0" smtClean="0">
                <a:latin typeface=".VnAvant" pitchFamily="34" charset="0"/>
              </a:rPr>
              <a:t> </a:t>
            </a:r>
            <a:r>
              <a:rPr lang="en-US" sz="5800" b="1" dirty="0" err="1" smtClean="0">
                <a:latin typeface=".VnAvant" pitchFamily="34" charset="0"/>
              </a:rPr>
              <a:t>nh</a:t>
            </a:r>
            <a:r>
              <a:rPr lang="en-US" sz="5800" b="1" dirty="0" smtClean="0">
                <a:latin typeface=".VnAvant" pitchFamily="34" charset="0"/>
              </a:rPr>
              <a:t>µ?</a:t>
            </a:r>
            <a:endParaRPr lang="en-US" sz="58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1477" y="2964694"/>
            <a:ext cx="8175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§ã lµ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¬ :</a:t>
            </a:r>
          </a:p>
          <a:p>
            <a:r>
              <a:rPr lang="en-US" sz="6000" b="1" dirty="0" err="1" smtClean="0">
                <a:latin typeface=".VnAvant" pitchFamily="34" charset="0"/>
              </a:rPr>
              <a:t>M¸i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vµng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th¬m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phøc</a:t>
            </a:r>
            <a:r>
              <a:rPr lang="en-US" sz="6000" b="1" dirty="0" smtClean="0"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A3000C5-C8F8-43F7-B0E4-F05FF5E1FC7B}"/>
              </a:ext>
            </a:extLst>
          </p:cNvPr>
          <p:cNvGrpSpPr/>
          <p:nvPr/>
        </p:nvGrpSpPr>
        <p:grpSpPr>
          <a:xfrm>
            <a:off x="1994271" y="69672"/>
            <a:ext cx="7428407" cy="6788328"/>
            <a:chOff x="1142072" y="1470344"/>
            <a:chExt cx="5330018" cy="47892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4BEDEAC-A72A-4E35-88C6-F77E04A1E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6" t="61160" r="55879" b="9170"/>
            <a:stretch/>
          </p:blipFill>
          <p:spPr>
            <a:xfrm>
              <a:off x="1976288" y="1911351"/>
              <a:ext cx="3730925" cy="434827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0322A11-45F0-4582-8510-20DBC41E5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4" t="72889" r="9674" b="22149"/>
            <a:stretch/>
          </p:blipFill>
          <p:spPr>
            <a:xfrm>
              <a:off x="1142072" y="1470344"/>
              <a:ext cx="5330018" cy="882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49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70553B-39E5-4021-B310-7C57F364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77850" r="8250" b="14360"/>
          <a:stretch/>
        </p:blipFill>
        <p:spPr>
          <a:xfrm>
            <a:off x="0" y="-1"/>
            <a:ext cx="12191999" cy="2246811"/>
          </a:xfrm>
          <a:prstGeom prst="rect">
            <a:avLst/>
          </a:prstGeom>
        </p:spPr>
      </p:pic>
      <p:pic>
        <p:nvPicPr>
          <p:cNvPr id="1026" name="Picture 2" descr="Thỏa sức sáng tạo, lan tỏa yêu thương cùng cuộc thi vẽ &quot;Đất Xanh ...">
            <a:extLst>
              <a:ext uri="{FF2B5EF4-FFF2-40B4-BE49-F238E27FC236}">
                <a16:creationId xmlns:a16="http://schemas.microsoft.com/office/drawing/2014/main" xmlns="" id="{A55C7A33-B9CC-4FD9-8801-37B7C2FC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6" y="2264228"/>
            <a:ext cx="6008914" cy="45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ộc thi vẽ tranh NGÔI NHÀ MƠ ƯỚC">
            <a:extLst>
              <a:ext uri="{FF2B5EF4-FFF2-40B4-BE49-F238E27FC236}">
                <a16:creationId xmlns:a16="http://schemas.microsoft.com/office/drawing/2014/main" xmlns="" id="{711189C2-0C02-4444-ACA8-469C420E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4229"/>
            <a:ext cx="6052457" cy="45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2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B2EF4A-4077-4002-8D87-92C9AA3E57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15025" r="33936" b="40202"/>
          <a:stretch/>
        </p:blipFill>
        <p:spPr>
          <a:xfrm>
            <a:off x="0" y="0"/>
            <a:ext cx="12192000" cy="6669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9131" y="2063931"/>
            <a:ext cx="5303520" cy="236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0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4346" y="0"/>
            <a:ext cx="5443794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5183246" y="1741714"/>
            <a:ext cx="2262583" cy="80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67018" y="3447890"/>
            <a:ext cx="1731359" cy="94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16298" y="3918857"/>
            <a:ext cx="2140662" cy="254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92847" y="5704114"/>
            <a:ext cx="2114536" cy="167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1313" y="182912"/>
            <a:ext cx="7297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xao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xuyÕn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315" y="174204"/>
            <a:ext cx="7297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6000" b="1" dirty="0" err="1" smtClean="0">
                <a:latin typeface=".VnAvant" pitchFamily="34" charset="0"/>
              </a:rPr>
              <a:t>ao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uyªn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0024" y="1611129"/>
            <a:ext cx="7297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l¶nh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lãt</a:t>
            </a: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0022" y="1611130"/>
            <a:ext cx="7297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l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6000" b="1" dirty="0" err="1" smtClean="0">
                <a:latin typeface=".VnAvant" pitchFamily="34" charset="0"/>
              </a:rPr>
              <a:t>ãt</a:t>
            </a: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399" y="3056753"/>
            <a:ext cx="7297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m¸i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vµng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397" y="3056750"/>
            <a:ext cx="7297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m¸i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2900" y="4563324"/>
            <a:ext cx="7297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méc</a:t>
            </a:r>
            <a:r>
              <a:rPr lang="en-US" sz="6000" b="1" dirty="0" smtClean="0">
                <a:latin typeface=".VnAvant" pitchFamily="34" charset="0"/>
              </a:rPr>
              <a:t> m¹c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1609" y="4563324"/>
            <a:ext cx="7297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méc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4346" y="0"/>
            <a:ext cx="5443794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09096" y="280558"/>
            <a:ext cx="44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639" y="2440284"/>
            <a:ext cx="44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1347" y="4608719"/>
            <a:ext cx="44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016138" y="1332412"/>
            <a:ext cx="104503" cy="4963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13578" y="1758426"/>
            <a:ext cx="2349668" cy="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209212" y="3526972"/>
            <a:ext cx="104503" cy="4963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72298" y="5294810"/>
            <a:ext cx="104503" cy="4963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25006" y="3439180"/>
            <a:ext cx="1766194" cy="70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58309" y="3447888"/>
            <a:ext cx="1766194" cy="70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25006" y="3926859"/>
            <a:ext cx="2097120" cy="18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75429" y="5694699"/>
            <a:ext cx="2097120" cy="18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59840" y="4414539"/>
            <a:ext cx="573120" cy="94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395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xao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xuyÕn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: tr¹ng </a:t>
            </a:r>
            <a:r>
              <a:rPr lang="en-US" sz="5400" b="1" dirty="0" err="1" smtClean="0">
                <a:latin typeface=".VnAvant" pitchFamily="34" charset="0"/>
              </a:rPr>
              <a:t>th¸i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xóc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éng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kÐo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dµi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37545"/>
            <a:ext cx="1219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Çu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håi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: </a:t>
            </a:r>
            <a:r>
              <a:rPr lang="en-US" sz="5400" b="1" dirty="0" err="1" smtClean="0">
                <a:latin typeface=".VnAvant" pitchFamily="34" charset="0"/>
              </a:rPr>
              <a:t>phÇn</a:t>
            </a:r>
            <a:r>
              <a:rPr lang="en-US" sz="5400" b="1" dirty="0" smtClean="0">
                <a:latin typeface=".VnAvant" pitchFamily="34" charset="0"/>
              </a:rPr>
              <a:t> t</a:t>
            </a:r>
            <a:r>
              <a:rPr lang="en-US" sz="6000" b="1" dirty="0" smtClean="0">
                <a:latin typeface=".VnAvant" pitchFamily="34" charset="0"/>
              </a:rPr>
              <a:t>­</a:t>
            </a:r>
            <a:r>
              <a:rPr lang="vi-VN" sz="6000" b="1" dirty="0">
                <a:latin typeface=".VnAvant" pitchFamily="34" charset="0"/>
              </a:rPr>
              <a:t>ư</a:t>
            </a:r>
            <a:r>
              <a:rPr lang="en-US" sz="5400" b="1" dirty="0" err="1" smtClean="0">
                <a:latin typeface=".VnAvant" pitchFamily="34" charset="0"/>
              </a:rPr>
              <a:t>êng</a:t>
            </a:r>
            <a:r>
              <a:rPr lang="en-US" sz="5400" b="1" dirty="0" smtClean="0">
                <a:latin typeface=".VnAvant" pitchFamily="34" charset="0"/>
              </a:rPr>
              <a:t> ë </a:t>
            </a:r>
            <a:r>
              <a:rPr lang="en-US" sz="5400" b="1" dirty="0" err="1" smtClean="0">
                <a:latin typeface=".VnAvant" pitchFamily="34" charset="0"/>
              </a:rPr>
              <a:t>hai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Çu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</a:t>
            </a:r>
            <a:r>
              <a:rPr lang="en-US" sz="5400" b="1" dirty="0" smtClean="0">
                <a:latin typeface=".VnAvant" pitchFamily="34" charset="0"/>
              </a:rPr>
              <a:t>µ.   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89023" y="2882577"/>
            <a:ext cx="1881051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Çu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håi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1" y="3849228"/>
            <a:ext cx="1881051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Çu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håi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7" name="Picture 2" descr="https://nhalatreviet.net/wp-content/uploads/2020/02/Resor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320" y="2791817"/>
            <a:ext cx="7480659" cy="4066183"/>
          </a:xfrm>
          <a:prstGeom prst="rect">
            <a:avLst/>
          </a:prstGeom>
          <a:noFill/>
        </p:spPr>
      </p:pic>
      <p:cxnSp>
        <p:nvCxnSpPr>
          <p:cNvPr id="29" name="Straight Arrow Connector 28"/>
          <p:cNvCxnSpPr/>
          <p:nvPr/>
        </p:nvCxnSpPr>
        <p:spPr>
          <a:xfrm>
            <a:off x="1663337" y="4737463"/>
            <a:ext cx="1506583" cy="4702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490857" y="3744686"/>
            <a:ext cx="1898471" cy="162850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395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l¶nh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lãt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: ©m </a:t>
            </a:r>
            <a:r>
              <a:rPr lang="en-US" sz="5400" b="1" dirty="0" err="1" smtClean="0">
                <a:latin typeface=".VnAvant" pitchFamily="34" charset="0"/>
              </a:rPr>
              <a:t>thanh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cao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trong</a:t>
            </a:r>
            <a:r>
              <a:rPr lang="en-US" sz="5400" b="1" dirty="0" smtClean="0">
                <a:latin typeface=".VnAvant" pitchFamily="34" charset="0"/>
              </a:rPr>
              <a:t> vµ </a:t>
            </a:r>
            <a:r>
              <a:rPr lang="en-US" sz="5400" b="1" dirty="0" err="1" smtClean="0">
                <a:latin typeface=".VnAvant" pitchFamily="34" charset="0"/>
              </a:rPr>
              <a:t>vang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1837545"/>
            <a:ext cx="125569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M¸i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vµng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: </a:t>
            </a:r>
            <a:r>
              <a:rPr lang="en-US" sz="5400" b="1" dirty="0" err="1" smtClean="0">
                <a:latin typeface=".VnAvant" pitchFamily="34" charset="0"/>
              </a:rPr>
              <a:t>m¸i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</a:t>
            </a:r>
            <a:r>
              <a:rPr lang="en-US" sz="5400" b="1" dirty="0" smtClean="0">
                <a:latin typeface=".VnAvant" pitchFamily="34" charset="0"/>
              </a:rPr>
              <a:t>µ ®­</a:t>
            </a:r>
            <a:r>
              <a:rPr lang="vi-VN" sz="6000" b="1" dirty="0">
                <a:latin typeface=".VnAvant" pitchFamily="34" charset="0"/>
              </a:rPr>
              <a:t>ư</a:t>
            </a:r>
            <a:r>
              <a:rPr lang="en-US" sz="5400" b="1" dirty="0" err="1" smtClean="0">
                <a:latin typeface=".VnAvant" pitchFamily="34" charset="0"/>
              </a:rPr>
              <a:t>îc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lîp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b»ng</a:t>
            </a:r>
            <a:r>
              <a:rPr lang="en-US" sz="5400" b="1" dirty="0" smtClean="0">
                <a:latin typeface=".VnAvant" pitchFamily="34" charset="0"/>
              </a:rPr>
              <a:t> r¹.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5403" y="2821616"/>
            <a:ext cx="2124906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m¸i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vµng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6626" name="Picture 2" descr="https://nhalatreviet.net/wp-content/uploads/2020/02/Resor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1269" y="2791817"/>
            <a:ext cx="6940731" cy="4066183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4641669" y="3692434"/>
            <a:ext cx="3309257" cy="8882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r¹ </a:t>
            </a:r>
            <a:r>
              <a:rPr lang="en-US" sz="5400" b="1" dirty="0" smtClean="0">
                <a:latin typeface=".VnAvant" pitchFamily="34" charset="0"/>
              </a:rPr>
              <a:t>: </a:t>
            </a:r>
            <a:r>
              <a:rPr lang="en-US" sz="5400" b="1" dirty="0" err="1" smtClean="0">
                <a:latin typeface=".VnAvant" pitchFamily="34" charset="0"/>
              </a:rPr>
              <a:t>phÇn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cña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c©y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lóa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cßn</a:t>
            </a:r>
            <a:r>
              <a:rPr lang="en-US" sz="5400" b="1" dirty="0" smtClean="0">
                <a:latin typeface=".VnAvant" pitchFamily="34" charset="0"/>
              </a:rPr>
              <a:t> l¹i </a:t>
            </a:r>
            <a:r>
              <a:rPr lang="en-US" sz="5400" b="1" dirty="0" err="1" smtClean="0">
                <a:latin typeface=".VnAvant" pitchFamily="34" charset="0"/>
              </a:rPr>
              <a:t>sau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khi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gÆt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  <p:pic>
        <p:nvPicPr>
          <p:cNvPr id="27650" name="Picture 2" descr="Máy cắt băm gốc rạ: Giải bài toán cần thiết của ruộng đồng - Chi tiết tin  tức - Sở Khoa học và Công ngh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4491" y="1088553"/>
            <a:ext cx="9457509" cy="3535697"/>
          </a:xfrm>
          <a:prstGeom prst="rect">
            <a:avLst/>
          </a:prstGeom>
          <a:noFill/>
        </p:spPr>
      </p:pic>
      <p:sp>
        <p:nvSpPr>
          <p:cNvPr id="5" name="TextBox 3"/>
          <p:cNvSpPr txBox="1"/>
          <p:nvPr/>
        </p:nvSpPr>
        <p:spPr>
          <a:xfrm>
            <a:off x="25758" y="523401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méc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m¹c</a:t>
            </a:r>
            <a:r>
              <a:rPr lang="en-US" sz="5400" b="1" dirty="0" smtClean="0">
                <a:latin typeface=".VnAvant" pitchFamily="34" charset="0"/>
              </a:rPr>
              <a:t>: </a:t>
            </a:r>
            <a:r>
              <a:rPr lang="en-US" sz="5400" b="1" dirty="0" err="1" smtClean="0">
                <a:latin typeface=".VnAvant" pitchFamily="34" charset="0"/>
              </a:rPr>
              <a:t>gi¶n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dÞ</a:t>
            </a:r>
            <a:r>
              <a:rPr lang="en-US" sz="5400" b="1" dirty="0" smtClean="0">
                <a:latin typeface=".VnAvant" pitchFamily="34" charset="0"/>
              </a:rPr>
              <a:t>, ®¬n </a:t>
            </a:r>
            <a:r>
              <a:rPr lang="en-US" sz="5400" b="1" dirty="0" err="1" smtClean="0">
                <a:latin typeface=".VnAvant" pitchFamily="34" charset="0"/>
              </a:rPr>
              <a:t>gi¶n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876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879" y="627017"/>
            <a:ext cx="5625737" cy="274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137" y="3589067"/>
            <a:ext cx="4963885" cy="28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489564"/>
            <a:ext cx="44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6536" y="524398"/>
            <a:ext cx="44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4958" y="3424354"/>
            <a:ext cx="44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232</Words>
  <Application>Microsoft Office PowerPoint</Application>
  <PresentationFormat>Custom</PresentationFormat>
  <Paragraphs>38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Admin</cp:lastModifiedBy>
  <cp:revision>28</cp:revision>
  <dcterms:created xsi:type="dcterms:W3CDTF">2020-08-09T16:37:19Z</dcterms:created>
  <dcterms:modified xsi:type="dcterms:W3CDTF">2022-02-17T08:31:32Z</dcterms:modified>
</cp:coreProperties>
</file>