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4" r:id="rId3"/>
    <p:sldId id="275" r:id="rId4"/>
    <p:sldId id="279" r:id="rId5"/>
    <p:sldId id="278" r:id="rId6"/>
    <p:sldId id="277" r:id="rId7"/>
    <p:sldId id="280" r:id="rId8"/>
    <p:sldId id="269" r:id="rId9"/>
    <p:sldId id="276" r:id="rId10"/>
    <p:sldId id="281" r:id="rId11"/>
    <p:sldId id="282" r:id="rId12"/>
    <p:sldId id="265" r:id="rId13"/>
    <p:sldId id="283" r:id="rId14"/>
    <p:sldId id="284" r:id="rId15"/>
    <p:sldId id="273" r:id="rId16"/>
    <p:sldId id="266" r:id="rId17"/>
    <p:sldId id="293" r:id="rId18"/>
    <p:sldId id="294" r:id="rId19"/>
    <p:sldId id="261" r:id="rId20"/>
    <p:sldId id="274" r:id="rId21"/>
    <p:sldId id="285" r:id="rId22"/>
    <p:sldId id="286" r:id="rId23"/>
    <p:sldId id="267" r:id="rId24"/>
    <p:sldId id="287" r:id="rId25"/>
    <p:sldId id="288" r:id="rId26"/>
    <p:sldId id="291" r:id="rId27"/>
    <p:sldId id="268" r:id="rId28"/>
    <p:sldId id="289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Thi Xuan Van" initials="NTXV" lastIdx="1" clrIdx="0">
    <p:extLst>
      <p:ext uri="{19B8F6BF-5375-455C-9EA6-DF929625EA0E}">
        <p15:presenceInfo xmlns:p15="http://schemas.microsoft.com/office/powerpoint/2012/main" userId="Nguyen Thi Xuan V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75E27-D047-4D51-AD3A-406CC57EA9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516328-C9D6-4155-B5D7-09F083878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01F6-F88C-4E64-BD52-E423B9E8E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14/2/2023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17465-4AE8-4B8F-BC08-4833CF0DF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E989-5F69-4A8C-9E72-517DA53DF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82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57A64-8DBC-49A6-8C84-C1DFE7F48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FDB7D4-4ACD-4867-9838-4E1ECF8F4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7783CE-1D3E-49BC-9710-BC6BC0D42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14/2/2023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7573F-DDA5-4B91-BC53-BE182F116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991CD-3EF2-4610-A93E-DE86C227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28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9FB33C-C651-4B18-8153-B5754AFDC7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6DA07-869F-466B-BAFD-570877351F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7B21B-617A-4BA6-B41A-BDCB32CE6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14/2/2023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173A8-5322-4AB7-9F53-7D0DCC2B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03DAC-9CCD-45F9-98FB-1C05C0503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001C1-6C70-4A76-87F3-5BB5F7337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4229B-007E-4160-A233-358D0E06F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72E8A-6270-4349-BAD2-BE1388FBF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14/2/2023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D9774-DF4F-4AFD-886A-7AFF3C235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05AAF-0235-4236-90DA-2B8452FF1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9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848F2-92A6-407D-AB0B-84B444C6E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0D425-D9F5-4ADB-8977-6CA6C96111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C93A3-C302-473C-920E-81686A688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14/2/2023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11E92-A9AA-4418-9B6E-9BAB438D9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CD44A-5F86-4962-9894-4AF0E8DA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39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76CAE-2D64-497E-A2B1-FF5E25EF3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E1340-FA8A-45EA-864C-B6D32EDB7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2A121-82D2-4ACD-9CEF-494AF8C86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7CD2D-161D-44F5-9D91-45B16A0A7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14/2/2023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D1DF1-8D7D-449A-9A99-0DE2BB859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4F24E-4B8D-4C57-82E8-002A92F9D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12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04AEB-F201-4731-9C92-010CCCB55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4625F-4982-4792-9075-38FBCF0E3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AE22-541A-4A3E-8E2F-D2BA1F9A6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0FC3E-14C1-4A1B-B776-CF1CE5DA23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40D801-4A97-4556-8952-4EA034F90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5EB56D-0CFF-4C7E-8041-305A23C2F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14/2/2023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634B0B-A1AE-4DB7-B7B0-19EBD8836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D2FB90-29C8-46E3-9CD7-488872FC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101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511A3-8261-40F4-8AD2-4F4C13A7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F3256-F71D-4B11-BF0D-74EAEADCF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14/2/2023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885616-7126-45C5-9E2A-F0FAD5E2F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27930-EEFE-4FB7-85C2-633EDFFCA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2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57FF64-8B9F-49A0-83F1-25B25AA69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14/2/2023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12F51-85FC-4392-BBB2-5069A2569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40E02-FED9-4C82-A8CA-31F00B0B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25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BB627-0BC3-4DD4-B36B-CABAE9B20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60C76-C8F5-49B0-BFF9-86B2E679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6AEE2E-9489-44C6-A548-D815479DC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45957-F586-46A8-8341-54D481593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14/2/2023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BF414-C4ED-4292-B347-223BB94D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13625-3745-4904-A0FB-9417D5C88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86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7E5B3-C37C-49DE-A98A-1C2C4EED9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B13B9A-E195-4DE5-9201-4B16A3AC4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8229AA-C853-4DC7-B801-558B080F0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5CC9A-E09B-443E-8F88-9E2DF3055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7BD70-2CE1-40A4-B898-187CF5736D07}" type="datetimeFigureOut">
              <a:rPr lang="en-US" smtClean="0"/>
              <a:pPr/>
              <a:t>14/2/2023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EAE98-AD17-46E1-B2D2-02F3B76AE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758641-D184-4160-8527-5FC09ADA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4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088DE4-871B-4BBA-BA9D-DBE6A7BA6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DC31D-0133-45E3-B844-B05FEB79F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07F03-CC28-4637-9CD4-16CDFB533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7BD70-2CE1-40A4-B898-187CF5736D07}" type="datetimeFigureOut">
              <a:rPr lang="en-US" smtClean="0"/>
              <a:pPr/>
              <a:t>14/2/2023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3A0BD-3548-40C5-BEC9-F2A2FC0F53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0EAEF-082F-44EB-A5FB-A025112BAF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CD723-AF0D-435D-9468-8C6FB34F68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8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19C75-0738-451D-80D1-763E45965F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2485"/>
          <a:stretch/>
        </p:blipFill>
        <p:spPr>
          <a:xfrm>
            <a:off x="0" y="2891480"/>
            <a:ext cx="12192000" cy="3966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30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322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9633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liªn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hoan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r>
              <a:rPr lang="en-US" sz="6000" b="1" dirty="0" err="1" smtClean="0">
                <a:latin typeface=".VnAvant" pitchFamily="34" charset="0"/>
              </a:rPr>
              <a:t>cuéc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vui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chung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cã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nhiÒu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ng­</a:t>
            </a:r>
            <a:r>
              <a:rPr lang="vi-VN" sz="60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tham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gia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nh©n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mét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dÞp</a:t>
            </a:r>
            <a:r>
              <a:rPr lang="en-US" sz="6000" b="1" dirty="0" smtClean="0">
                <a:latin typeface=".VnAvant" pitchFamily="34" charset="0"/>
              </a:rPr>
              <a:t> g× ®ã.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553065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-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qu©y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quÇn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: </a:t>
            </a:r>
            <a:r>
              <a:rPr lang="en-US" sz="6000" b="1" dirty="0" err="1" smtClean="0">
                <a:latin typeface=".VnAvant" pitchFamily="34" charset="0"/>
              </a:rPr>
              <a:t>tô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tËp</a:t>
            </a:r>
            <a:r>
              <a:rPr lang="en-US" sz="6000" b="1" dirty="0" smtClean="0">
                <a:latin typeface=".VnAvant" pitchFamily="34" charset="0"/>
              </a:rPr>
              <a:t> l¹i </a:t>
            </a:r>
            <a:r>
              <a:rPr lang="en-US" sz="6000" b="1" dirty="0" err="1" smtClean="0">
                <a:latin typeface=".VnAvant" pitchFamily="34" charset="0"/>
              </a:rPr>
              <a:t>trong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mét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kh«ng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khÝ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th©n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mËt</a:t>
            </a:r>
            <a:r>
              <a:rPr lang="en-US" sz="6000" b="1" dirty="0" smtClean="0">
                <a:latin typeface=".VnAvant" pitchFamily="34" charset="0"/>
              </a:rPr>
              <a:t>, ®</a:t>
            </a:r>
            <a:r>
              <a:rPr lang="en-US" sz="6000" b="1" dirty="0" err="1" smtClean="0">
                <a:latin typeface=".VnAvant" pitchFamily="34" charset="0"/>
              </a:rPr>
              <a:t>Çm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Êm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611" y="-1"/>
            <a:ext cx="10482263" cy="427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807" y="4345588"/>
            <a:ext cx="11678194" cy="240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ED9ED4-CA52-4C7B-ACFD-39F85DC9BC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2" b="174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03" y="0"/>
            <a:ext cx="11808823" cy="435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1660984" y="2351316"/>
            <a:ext cx="2823930" cy="870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3910149"/>
            <a:ext cx="12078789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400" b="1" dirty="0" smtClean="0">
                <a:latin typeface=".VnAvant" pitchFamily="34" charset="0"/>
              </a:rPr>
              <a:t>a. </a:t>
            </a:r>
            <a:r>
              <a:rPr lang="en-US" sz="4400" b="1" dirty="0" err="1" smtClean="0">
                <a:latin typeface=".VnAvant" pitchFamily="34" charset="0"/>
              </a:rPr>
              <a:t>Ngµy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Gia</a:t>
            </a:r>
            <a:r>
              <a:rPr lang="en-US" sz="4400" b="1" dirty="0" smtClean="0">
                <a:latin typeface=".VnAvant" pitchFamily="34" charset="0"/>
              </a:rPr>
              <a:t> ®×</a:t>
            </a:r>
            <a:r>
              <a:rPr lang="en-US" sz="4400" b="1" dirty="0" err="1" smtClean="0">
                <a:latin typeface=".VnAvant" pitchFamily="34" charset="0"/>
              </a:rPr>
              <a:t>nh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ViÖt</a:t>
            </a:r>
            <a:r>
              <a:rPr lang="en-US" sz="4400" b="1" dirty="0" smtClean="0">
                <a:latin typeface=".VnAvant" pitchFamily="34" charset="0"/>
              </a:rPr>
              <a:t> Nam lµ </a:t>
            </a:r>
            <a:r>
              <a:rPr lang="en-US" sz="4400" b="1" dirty="0" err="1" smtClean="0">
                <a:latin typeface=".VnAvant" pitchFamily="34" charset="0"/>
              </a:rPr>
              <a:t>ngµy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nµo</a:t>
            </a:r>
            <a:r>
              <a:rPr lang="en-US" sz="4400" b="1" dirty="0" smtClean="0">
                <a:latin typeface=".VnAvant" pitchFamily="34" charset="0"/>
              </a:rPr>
              <a:t> ?</a:t>
            </a:r>
            <a:endParaRPr lang="en-US" sz="44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042322"/>
            <a:ext cx="1207878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Ngµy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Gia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®×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ViÖt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Nam lµ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ngµy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28 </a:t>
            </a:r>
            <a:r>
              <a:rPr lang="en-US" sz="4400" b="1" dirty="0" err="1" smtClean="0">
                <a:solidFill>
                  <a:srgbClr val="FF0000"/>
                </a:solidFill>
                <a:latin typeface=".VnAvant" pitchFamily="34" charset="0"/>
              </a:rPr>
              <a:t>th¸ng</a:t>
            </a:r>
            <a:r>
              <a:rPr lang="en-US" sz="4400" b="1" dirty="0" smtClean="0">
                <a:solidFill>
                  <a:srgbClr val="FF0000"/>
                </a:solidFill>
                <a:latin typeface=".VnAvant" pitchFamily="34" charset="0"/>
              </a:rPr>
              <a:t> 6.</a:t>
            </a:r>
            <a:endParaRPr lang="en-US" sz="4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503" y="0"/>
            <a:ext cx="11808823" cy="435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>
            <a:off x="7365098" y="2769328"/>
            <a:ext cx="1535062" cy="870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4241074"/>
            <a:ext cx="12078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latin typeface=".VnAvant" pitchFamily="34" charset="0"/>
              </a:rPr>
              <a:t>b. </a:t>
            </a:r>
            <a:r>
              <a:rPr lang="en-US" sz="4800" b="1" dirty="0" err="1" smtClean="0">
                <a:latin typeface=".VnAvant" pitchFamily="34" charset="0"/>
              </a:rPr>
              <a:t>Vµo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ngµy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nµy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gia</a:t>
            </a:r>
            <a:r>
              <a:rPr lang="en-US" sz="4800" b="1" dirty="0" smtClean="0">
                <a:latin typeface=".VnAvant" pitchFamily="34" charset="0"/>
              </a:rPr>
              <a:t> ®×</a:t>
            </a:r>
            <a:r>
              <a:rPr lang="en-US" sz="4800" b="1" dirty="0" err="1" smtClean="0">
                <a:latin typeface=".VnAvant" pitchFamily="34" charset="0"/>
              </a:rPr>
              <a:t>nh</a:t>
            </a:r>
            <a:r>
              <a:rPr lang="en-US" sz="4800" b="1" dirty="0" smtClean="0">
                <a:latin typeface=".VnAvant" pitchFamily="34" charset="0"/>
              </a:rPr>
              <a:t> Chi </a:t>
            </a:r>
            <a:r>
              <a:rPr lang="en-US" sz="4800" b="1" dirty="0" err="1" smtClean="0">
                <a:latin typeface=".VnAvant" pitchFamily="34" charset="0"/>
              </a:rPr>
              <a:t>lµm</a:t>
            </a:r>
            <a:r>
              <a:rPr lang="en-US" sz="4800" b="1" dirty="0" smtClean="0">
                <a:latin typeface=".VnAvant" pitchFamily="34" charset="0"/>
              </a:rPr>
              <a:t> g× ?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5306578"/>
            <a:ext cx="12078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Vµo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ngµy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nµy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gia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®×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Chi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liªn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hoan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3211" y="0"/>
            <a:ext cx="12078789" cy="1305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000" b="1" dirty="0" smtClean="0">
                <a:latin typeface=".VnAvant" pitchFamily="34" charset="0"/>
              </a:rPr>
              <a:t> c. Theo </a:t>
            </a:r>
            <a:r>
              <a:rPr lang="en-US" sz="6000" b="1" dirty="0" err="1" smtClean="0">
                <a:latin typeface=".VnAvant" pitchFamily="34" charset="0"/>
              </a:rPr>
              <a:t>em</a:t>
            </a:r>
            <a:r>
              <a:rPr lang="en-US" sz="6000" b="1" dirty="0" smtClean="0">
                <a:latin typeface=".VnAvant" pitchFamily="34" charset="0"/>
              </a:rPr>
              <a:t>, v× </a:t>
            </a:r>
            <a:r>
              <a:rPr lang="en-US" sz="6000" b="1" dirty="0" err="1" smtClean="0">
                <a:latin typeface=".VnAvant" pitchFamily="34" charset="0"/>
              </a:rPr>
              <a:t>sao</a:t>
            </a:r>
            <a:r>
              <a:rPr lang="en-US" sz="6000" b="1" dirty="0" smtClean="0">
                <a:latin typeface=".VnAvant" pitchFamily="34" charset="0"/>
              </a:rPr>
              <a:t> Chi </a:t>
            </a:r>
            <a:r>
              <a:rPr lang="en-US" sz="6000" b="1" dirty="0" err="1" smtClean="0">
                <a:latin typeface=".VnAvant" pitchFamily="34" charset="0"/>
              </a:rPr>
              <a:t>rÊt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vui</a:t>
            </a:r>
            <a:r>
              <a:rPr lang="en-US" sz="6000" b="1" dirty="0" smtClean="0">
                <a:latin typeface=".VnAvant" pitchFamily="34" charset="0"/>
              </a:rPr>
              <a:t> ?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41798"/>
            <a:ext cx="120787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smtClean="0">
                <a:latin typeface=".VnAvant" pitchFamily="34" charset="0"/>
              </a:rPr>
              <a:t>Chi </a:t>
            </a:r>
            <a:r>
              <a:rPr lang="en-US" sz="6000" b="1" dirty="0" err="1" smtClean="0">
                <a:latin typeface=".VnAvant" pitchFamily="34" charset="0"/>
              </a:rPr>
              <a:t>rÊt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vui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v×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b÷a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c¬m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thËt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tuyÖt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995678"/>
            <a:ext cx="120787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- </a:t>
            </a:r>
            <a:r>
              <a:rPr lang="en-US" sz="6000" b="1" dirty="0" smtClean="0">
                <a:latin typeface=".VnAvant" pitchFamily="34" charset="0"/>
              </a:rPr>
              <a:t>Chi </a:t>
            </a:r>
            <a:r>
              <a:rPr lang="en-US" sz="6000" b="1" dirty="0" err="1" smtClean="0">
                <a:latin typeface=".VnAvant" pitchFamily="34" charset="0"/>
              </a:rPr>
              <a:t>rÊt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vui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v× c¶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µ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qu©y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quÇn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bªn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nhau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12907"/>
            <a:ext cx="1207878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800" b="1" dirty="0" smtClean="0">
                <a:latin typeface=".VnAvant" pitchFamily="34" charset="0"/>
              </a:rPr>
              <a:t>   </a:t>
            </a:r>
            <a:r>
              <a:rPr lang="en-US" sz="4800" b="1" dirty="0" err="1" smtClean="0">
                <a:latin typeface=".VnAvant" pitchFamily="34" charset="0"/>
              </a:rPr>
              <a:t>Vµo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ngµy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nµy</a:t>
            </a:r>
            <a:r>
              <a:rPr lang="en-US" sz="4800" b="1" dirty="0" smtClean="0">
                <a:latin typeface=".VnAvant" pitchFamily="34" charset="0"/>
              </a:rPr>
              <a:t>, </a:t>
            </a:r>
            <a:r>
              <a:rPr lang="en-US" sz="4800" b="1" dirty="0" err="1" smtClean="0">
                <a:latin typeface=".VnAvant" pitchFamily="34" charset="0"/>
              </a:rPr>
              <a:t>gia</a:t>
            </a:r>
            <a:r>
              <a:rPr lang="en-US" sz="4800" b="1" dirty="0" smtClean="0">
                <a:latin typeface=".VnAvant" pitchFamily="34" charset="0"/>
              </a:rPr>
              <a:t> ®×</a:t>
            </a:r>
            <a:r>
              <a:rPr lang="en-US" sz="4800" b="1" dirty="0" err="1" smtClean="0">
                <a:latin typeface=".VnAvant" pitchFamily="34" charset="0"/>
              </a:rPr>
              <a:t>nh</a:t>
            </a:r>
            <a:r>
              <a:rPr lang="en-US" sz="4800" b="1" dirty="0" smtClean="0">
                <a:latin typeface=".VnAvant" pitchFamily="34" charset="0"/>
              </a:rPr>
              <a:t> Chi ………..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3973"/>
            <a:ext cx="12078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  <a:cs typeface="Arial" pitchFamily="34" charset="0"/>
              </a:rPr>
              <a:t>4</a:t>
            </a:r>
            <a:r>
              <a:rPr lang="pl-PL" sz="4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ViÕt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vµo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vë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tr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¶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lêi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.VnAvant" pitchFamily="34" charset="0"/>
                <a:cs typeface="Arial" pitchFamily="34" charset="0"/>
              </a:rPr>
              <a:t>cho</a:t>
            </a:r>
            <a:r>
              <a:rPr lang="en-US" sz="4800" b="1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hái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b ë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môc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3.</a:t>
            </a:r>
            <a:endParaRPr lang="pl-PL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766881" y="2448265"/>
            <a:ext cx="3385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liªn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hoan</a:t>
            </a:r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.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75860" y="3193773"/>
            <a:ext cx="1007165" cy="13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59755" y="3180520"/>
            <a:ext cx="1007165" cy="132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589" y="2045182"/>
            <a:ext cx="118872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" y="1573633"/>
            <a:ext cx="5353838" cy="4323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hu B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1238" y="999089"/>
            <a:ext cx="5212866" cy="521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4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589" y="2323477"/>
            <a:ext cx="118872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-1" y="3973"/>
            <a:ext cx="12078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  <a:cs typeface="Arial" pitchFamily="34" charset="0"/>
              </a:rPr>
              <a:t>4</a:t>
            </a:r>
            <a:r>
              <a:rPr lang="pl-PL" sz="4800" b="1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ViÕt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vµo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vë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tr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¶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lêi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>
                <a:latin typeface=".VnAvant" pitchFamily="34" charset="0"/>
                <a:cs typeface="Arial" pitchFamily="34" charset="0"/>
              </a:rPr>
              <a:t>cho</a:t>
            </a:r>
            <a:r>
              <a:rPr lang="en-US" sz="4800" b="1" dirty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c©u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hái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b ë </a:t>
            </a:r>
            <a:r>
              <a:rPr lang="en-US" sz="4800" b="1" dirty="0" err="1" smtClean="0">
                <a:latin typeface=".VnAvant" pitchFamily="34" charset="0"/>
                <a:cs typeface="Arial" pitchFamily="34" charset="0"/>
              </a:rPr>
              <a:t>môc</a:t>
            </a:r>
            <a:r>
              <a:rPr lang="en-US" sz="4800" b="1" dirty="0" smtClean="0">
                <a:latin typeface=".VnAvant" pitchFamily="34" charset="0"/>
                <a:cs typeface="Arial" pitchFamily="34" charset="0"/>
              </a:rPr>
              <a:t> 3.</a:t>
            </a:r>
            <a:endParaRPr lang="pl-PL" sz="4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1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209" y="2934666"/>
            <a:ext cx="12078789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000" b="1" dirty="0" smtClean="0">
                <a:latin typeface=".VnAvant" pitchFamily="34" charset="0"/>
              </a:rPr>
              <a:t>   </a:t>
            </a:r>
            <a:r>
              <a:rPr lang="en-US" sz="6000" b="1" dirty="0" err="1" smtClean="0">
                <a:latin typeface=".VnAvant" pitchFamily="34" charset="0"/>
              </a:rPr>
              <a:t>Buæi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tèi</a:t>
            </a:r>
            <a:r>
              <a:rPr lang="en-US" sz="6000" b="1" dirty="0" smtClean="0">
                <a:latin typeface=".VnAvant" pitchFamily="34" charset="0"/>
              </a:rPr>
              <a:t>, </a:t>
            </a:r>
            <a:r>
              <a:rPr lang="en-US" sz="6000" b="1" dirty="0" err="1" smtClean="0">
                <a:latin typeface=".VnAvant" pitchFamily="34" charset="0"/>
              </a:rPr>
              <a:t>gia</a:t>
            </a:r>
            <a:r>
              <a:rPr lang="en-US" sz="6000" b="1" dirty="0" smtClean="0">
                <a:latin typeface=".VnAvant" pitchFamily="34" charset="0"/>
              </a:rPr>
              <a:t> ®×</a:t>
            </a:r>
            <a:r>
              <a:rPr lang="en-US" sz="6000" b="1" dirty="0" err="1" smtClean="0">
                <a:latin typeface=".VnAvant" pitchFamily="34" charset="0"/>
              </a:rPr>
              <a:t>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em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th­</a:t>
            </a:r>
            <a:r>
              <a:rPr lang="vi-VN" sz="6600" b="1" dirty="0">
                <a:latin typeface=".VnAvant" pitchFamily="34" charset="0"/>
              </a:rPr>
              <a:t>ư</a:t>
            </a:r>
            <a:r>
              <a:rPr lang="en-US" sz="6000" b="1" dirty="0" err="1" smtClean="0">
                <a:latin typeface=".VnAvant" pitchFamily="34" charset="0"/>
              </a:rPr>
              <a:t>êng</a:t>
            </a:r>
            <a:r>
              <a:rPr lang="en-US" sz="6000" b="1" dirty="0" smtClean="0">
                <a:latin typeface=".VnAvant" pitchFamily="34" charset="0"/>
              </a:rPr>
              <a:t> ……………..  </a:t>
            </a:r>
            <a:r>
              <a:rPr lang="en-US" sz="6000" b="1" dirty="0" err="1" smtClean="0">
                <a:latin typeface=".VnAvant" pitchFamily="34" charset="0"/>
              </a:rPr>
              <a:t>bªn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nhau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9" y="17396"/>
            <a:ext cx="11956621" cy="93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1062" y="1125356"/>
            <a:ext cx="11489634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.VnAvant" pitchFamily="34" charset="0"/>
              </a:rPr>
              <a:t>  </a:t>
            </a:r>
            <a:r>
              <a:rPr lang="en-US" sz="4400" b="1" dirty="0" err="1" smtClean="0">
                <a:latin typeface=".VnAvant" pitchFamily="34" charset="0"/>
              </a:rPr>
              <a:t>liªn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hoan</a:t>
            </a:r>
            <a:r>
              <a:rPr lang="en-US" sz="4400" b="1" dirty="0" smtClean="0">
                <a:latin typeface=".VnAvant" pitchFamily="34" charset="0"/>
              </a:rPr>
              <a:t>         </a:t>
            </a:r>
            <a:r>
              <a:rPr lang="en-US" sz="4400" b="1" dirty="0" err="1" smtClean="0">
                <a:latin typeface=".VnAvant" pitchFamily="34" charset="0"/>
              </a:rPr>
              <a:t>qu©y</a:t>
            </a:r>
            <a:r>
              <a:rPr lang="en-US" sz="4400" b="1" dirty="0" smtClean="0">
                <a:latin typeface=".VnAvant" pitchFamily="34" charset="0"/>
              </a:rPr>
              <a:t> </a:t>
            </a:r>
            <a:r>
              <a:rPr lang="en-US" sz="4400" b="1" dirty="0" err="1" smtClean="0">
                <a:latin typeface=".VnAvant" pitchFamily="34" charset="0"/>
              </a:rPr>
              <a:t>quÇn</a:t>
            </a:r>
            <a:r>
              <a:rPr lang="en-US" sz="4400" b="1" dirty="0" smtClean="0">
                <a:latin typeface=".VnAvant" pitchFamily="34" charset="0"/>
              </a:rPr>
              <a:t>           </a:t>
            </a:r>
            <a:r>
              <a:rPr lang="en-US" sz="4400" b="1" dirty="0" err="1" smtClean="0">
                <a:latin typeface=".VnAvant" pitchFamily="34" charset="0"/>
              </a:rPr>
              <a:t>gÆp</a:t>
            </a:r>
            <a:endParaRPr lang="en-US" sz="4400" b="1" dirty="0">
              <a:latin typeface=".VnAvant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869861" y="1873026"/>
            <a:ext cx="2591113" cy="870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461" y="4183984"/>
            <a:ext cx="43202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qu©y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quÇn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01" y="2803025"/>
            <a:ext cx="12192000" cy="3309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83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B19C75-0738-451D-80D1-763E45965F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5" b="351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1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166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5948" y="1417010"/>
            <a:ext cx="9780104" cy="80021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600" b="1" dirty="0" smtClean="0">
                <a:latin typeface=".VnAvant" pitchFamily="34" charset="0"/>
              </a:rPr>
              <a:t>      ®</a:t>
            </a:r>
            <a:r>
              <a:rPr lang="en-US" sz="4600" b="1" dirty="0" err="1" smtClean="0">
                <a:latin typeface=".VnAvant" pitchFamily="34" charset="0"/>
              </a:rPr>
              <a:t>äc</a:t>
            </a:r>
            <a:r>
              <a:rPr lang="en-US" sz="4600" b="1" dirty="0" smtClean="0">
                <a:latin typeface=".VnAvant" pitchFamily="34" charset="0"/>
              </a:rPr>
              <a:t>         </a:t>
            </a:r>
            <a:r>
              <a:rPr lang="en-US" sz="4600" b="1" dirty="0" err="1" smtClean="0">
                <a:latin typeface=".VnAvant" pitchFamily="34" charset="0"/>
              </a:rPr>
              <a:t>tËp</a:t>
            </a:r>
            <a:r>
              <a:rPr lang="en-US" sz="4600" b="1" dirty="0" smtClean="0">
                <a:latin typeface=".VnAvant" pitchFamily="34" charset="0"/>
              </a:rPr>
              <a:t> </a:t>
            </a:r>
            <a:r>
              <a:rPr lang="en-US" sz="4600" b="1" dirty="0" err="1" smtClean="0">
                <a:latin typeface=".VnAvant" pitchFamily="34" charset="0"/>
              </a:rPr>
              <a:t>xe</a:t>
            </a:r>
            <a:r>
              <a:rPr lang="en-US" sz="4600" b="1" dirty="0" smtClean="0">
                <a:latin typeface=".VnAvant" pitchFamily="34" charset="0"/>
              </a:rPr>
              <a:t> ®¹p       </a:t>
            </a:r>
            <a:r>
              <a:rPr lang="en-US" sz="4600" b="1" dirty="0" err="1" smtClean="0">
                <a:latin typeface=".VnAvant" pitchFamily="34" charset="0"/>
              </a:rPr>
              <a:t>cïng</a:t>
            </a:r>
            <a:endParaRPr lang="en-US" sz="46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7707086" cy="4005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410993" y="470230"/>
            <a:ext cx="43834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, 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cïng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97110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¤</a:t>
            </a:r>
            <a:r>
              <a:rPr lang="en-US" sz="6000" b="1" dirty="0" err="1" smtClean="0">
                <a:latin typeface=".VnAvant" pitchFamily="34" charset="0"/>
              </a:rPr>
              <a:t>ng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ang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s¸ch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em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519030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¤</a:t>
            </a:r>
            <a:r>
              <a:rPr lang="en-US" sz="6000" b="1" dirty="0" err="1" smtClean="0">
                <a:latin typeface=".VnAvant" pitchFamily="34" charset="0"/>
              </a:rPr>
              <a:t>ng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ang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em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s¸ch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7367451" cy="3857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402286" y="618275"/>
            <a:ext cx="46439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xe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®¹p,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cïng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97110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Bè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ang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xe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®¹p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em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242554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Bè</a:t>
            </a:r>
            <a:r>
              <a:rPr lang="en-US" sz="6000" b="1" dirty="0" smtClean="0">
                <a:latin typeface=".VnAvant" pitchFamily="34" charset="0"/>
              </a:rPr>
              <a:t> ®</a:t>
            </a:r>
            <a:r>
              <a:rPr lang="en-US" sz="6000" b="1" dirty="0" err="1" smtClean="0">
                <a:latin typeface=".VnAvant" pitchFamily="34" charset="0"/>
              </a:rPr>
              <a:t>ang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cïng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em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xe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®¹p</a:t>
            </a:r>
            <a:r>
              <a:rPr lang="en-US" sz="6000" b="1" dirty="0" smtClean="0">
                <a:latin typeface=".VnAvant" pitchFamily="34" charset="0"/>
              </a:rPr>
              <a:t>.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3960C75-6951-490B-B9EA-CAB926166A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9" t="55225" r="8887" b="98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6992983" y="1828800"/>
            <a:ext cx="1767840" cy="1741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2708366" y="2386149"/>
            <a:ext cx="766354" cy="17417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8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39633"/>
            <a:ext cx="78812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 </a:t>
            </a:r>
            <a:r>
              <a:rPr lang="en-US" sz="6000" b="1" dirty="0" err="1" smtClean="0">
                <a:latin typeface=".VnAvant" pitchFamily="34" charset="0"/>
              </a:rPr>
              <a:t>qu©y</a:t>
            </a:r>
            <a:r>
              <a:rPr lang="en-US" sz="6000" b="1" dirty="0" smtClean="0">
                <a:latin typeface=".VnAvant" pitchFamily="34" charset="0"/>
              </a:rPr>
              <a:t>  : 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6000" b="1" dirty="0" smtClean="0">
                <a:latin typeface=".VnAvant" pitchFamily="34" charset="0"/>
              </a:rPr>
              <a:t>  -  </a:t>
            </a:r>
            <a:r>
              <a:rPr lang="en-US" sz="6000" b="1" dirty="0" smtClean="0">
                <a:solidFill>
                  <a:schemeClr val="accent1"/>
                </a:solidFill>
                <a:latin typeface=".VnAvant" pitchFamily="34" charset="0"/>
              </a:rPr>
              <a:t>©y</a:t>
            </a:r>
            <a:r>
              <a:rPr lang="en-US" sz="6000" b="1" dirty="0" smtClean="0">
                <a:latin typeface=".VnAvant" pitchFamily="34" charset="0"/>
              </a:rPr>
              <a:t>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75042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 </a:t>
            </a:r>
            <a:r>
              <a:rPr lang="en-US" sz="6000" b="1" dirty="0" err="1" smtClean="0">
                <a:latin typeface=".VnAvant" pitchFamily="34" charset="0"/>
              </a:rPr>
              <a:t>quÇn</a:t>
            </a:r>
            <a:r>
              <a:rPr lang="en-US" sz="6000" b="1" dirty="0" smtClean="0">
                <a:latin typeface=".VnAvant" pitchFamily="34" charset="0"/>
              </a:rPr>
              <a:t>  :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qu</a:t>
            </a:r>
            <a:r>
              <a:rPr lang="en-US" sz="6000" b="1" dirty="0" smtClean="0">
                <a:latin typeface=".VnAvant" pitchFamily="34" charset="0"/>
              </a:rPr>
              <a:t>  -  </a:t>
            </a:r>
            <a:r>
              <a:rPr lang="en-US" sz="6000" b="1" dirty="0" smtClean="0">
                <a:solidFill>
                  <a:schemeClr val="accent1"/>
                </a:solidFill>
                <a:latin typeface=".VnAvant" pitchFamily="34" charset="0"/>
              </a:rPr>
              <a:t>©n </a:t>
            </a:r>
            <a:r>
              <a:rPr lang="en-US" sz="6000" b="1" dirty="0" smtClean="0">
                <a:latin typeface=".VnAvant" pitchFamily="34" charset="0"/>
              </a:rPr>
              <a:t>-</a:t>
            </a:r>
            <a:r>
              <a:rPr lang="en-US" sz="6000" b="1" dirty="0" smtClean="0">
                <a:solidFill>
                  <a:schemeClr val="accent1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.VnAvant" pitchFamily="34" charset="0"/>
              </a:rPr>
              <a:t>thanh</a:t>
            </a:r>
            <a:r>
              <a:rPr lang="en-US" sz="6000" b="1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.VnAvant" pitchFamily="34" charset="0"/>
              </a:rPr>
              <a:t>huyÒn</a:t>
            </a:r>
            <a:r>
              <a:rPr lang="en-US" sz="6000" b="1" dirty="0" smtClean="0">
                <a:solidFill>
                  <a:schemeClr val="accent2"/>
                </a:solidFill>
                <a:latin typeface=".VnAvant" pitchFamily="34" charset="0"/>
              </a:rPr>
              <a:t> </a:t>
            </a:r>
            <a:endParaRPr lang="en-US" sz="60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317963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- </a:t>
            </a:r>
            <a:r>
              <a:rPr lang="en-US" sz="6000" b="1" dirty="0" err="1" smtClean="0">
                <a:latin typeface=".VnAvant" pitchFamily="34" charset="0"/>
              </a:rPr>
              <a:t>thÝch</a:t>
            </a:r>
            <a:r>
              <a:rPr lang="en-US" sz="6000" b="1" dirty="0" smtClean="0">
                <a:latin typeface=".VnAvant" pitchFamily="34" charset="0"/>
              </a:rPr>
              <a:t>  :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th</a:t>
            </a:r>
            <a:r>
              <a:rPr lang="en-US" sz="6000" b="1" dirty="0" smtClean="0">
                <a:latin typeface=".VnAvant" pitchFamily="34" charset="0"/>
              </a:rPr>
              <a:t>  -  </a:t>
            </a:r>
            <a:r>
              <a:rPr lang="en-US" sz="6000" b="1" dirty="0" err="1" smtClean="0">
                <a:solidFill>
                  <a:schemeClr val="accent1"/>
                </a:solidFill>
                <a:latin typeface=".VnAvant" pitchFamily="34" charset="0"/>
              </a:rPr>
              <a:t>ich</a:t>
            </a:r>
            <a:r>
              <a:rPr lang="en-US" sz="6000" b="1" dirty="0" smtClean="0">
                <a:solidFill>
                  <a:schemeClr val="accent1"/>
                </a:solidFill>
                <a:latin typeface=".VnAvant" pitchFamily="34" charset="0"/>
              </a:rPr>
              <a:t> </a:t>
            </a:r>
            <a:r>
              <a:rPr lang="en-US" sz="6000" b="1" dirty="0" smtClean="0">
                <a:latin typeface=".VnAvant" pitchFamily="34" charset="0"/>
              </a:rPr>
              <a:t>-</a:t>
            </a:r>
            <a:r>
              <a:rPr lang="en-US" sz="6000" b="1" dirty="0" smtClean="0">
                <a:solidFill>
                  <a:schemeClr val="accent1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chemeClr val="accent2"/>
                </a:solidFill>
                <a:latin typeface=".VnAvant" pitchFamily="34" charset="0"/>
              </a:rPr>
              <a:t>thanh</a:t>
            </a:r>
            <a:r>
              <a:rPr lang="en-US" sz="6000" b="1" dirty="0" smtClean="0">
                <a:solidFill>
                  <a:schemeClr val="accent2"/>
                </a:solidFill>
                <a:latin typeface=".VnAvant" pitchFamily="34" charset="0"/>
              </a:rPr>
              <a:t> s¾c </a:t>
            </a:r>
            <a:endParaRPr lang="en-US" sz="6000" b="1" dirty="0">
              <a:solidFill>
                <a:schemeClr val="accent2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36914"/>
            <a:ext cx="12192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3440"/>
            <a:ext cx="12192000" cy="395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323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1018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54314"/>
            <a:ext cx="12192000" cy="118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2186"/>
            <a:ext cx="12192000" cy="123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4619894" y="1468685"/>
            <a:ext cx="809904" cy="1091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7698378" y="1512226"/>
            <a:ext cx="727170" cy="1017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8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10776854" y="1477392"/>
            <a:ext cx="809904" cy="1091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8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3500844" y="3375861"/>
            <a:ext cx="975360" cy="1091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5704114" y="3375862"/>
            <a:ext cx="1628501" cy="1091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9309464" y="3367156"/>
            <a:ext cx="1628501" cy="10916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3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2521128" y="1834445"/>
            <a:ext cx="2225044" cy="682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néi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6836254" y="1468685"/>
            <a:ext cx="2717075" cy="682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ngo¹i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5016136" y="2182788"/>
            <a:ext cx="2717075" cy="682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bµ ngo¹i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1153881" y="2705303"/>
            <a:ext cx="1911536" cy="682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bµ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néi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3827412" y="3027520"/>
            <a:ext cx="1301936" cy="682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mÑ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2120532" y="3602286"/>
            <a:ext cx="1301936" cy="682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bè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3418109" y="4142218"/>
            <a:ext cx="1301936" cy="682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anh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6683823" y="3140732"/>
            <a:ext cx="1301936" cy="682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chÞ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6818805" y="4098676"/>
            <a:ext cx="2002970" cy="682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trai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8212176" y="2365670"/>
            <a:ext cx="2002970" cy="682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g¸i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82C3911-8349-4972-B963-DC8CE1035FED}"/>
              </a:ext>
            </a:extLst>
          </p:cNvPr>
          <p:cNvSpPr/>
          <p:nvPr/>
        </p:nvSpPr>
        <p:spPr>
          <a:xfrm>
            <a:off x="9953891" y="3097190"/>
            <a:ext cx="992784" cy="682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.VnAvant" pitchFamily="34" charset="0"/>
              </a:rPr>
              <a:t>t«i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36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002530" cy="677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Straight Connector 23"/>
          <p:cNvCxnSpPr/>
          <p:nvPr/>
        </p:nvCxnSpPr>
        <p:spPr>
          <a:xfrm flipV="1">
            <a:off x="9965429" y="5225143"/>
            <a:ext cx="1120582" cy="1247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83861" y="474553"/>
            <a:ext cx="3814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oong</a:t>
            </a:r>
            <a:r>
              <a:rPr lang="en-US" sz="6000" b="1" dirty="0" smtClean="0">
                <a:latin typeface=".VnAvant" pitchFamily="34" charset="0"/>
              </a:rPr>
              <a:t>   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5604" y="485280"/>
            <a:ext cx="38143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:    </a:t>
            </a:r>
            <a:r>
              <a:rPr lang="en-US" sz="6000" b="1" dirty="0" err="1" smtClean="0">
                <a:latin typeface=".VnAvant" pitchFamily="34" charset="0"/>
              </a:rPr>
              <a:t>x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oong</a:t>
            </a:r>
            <a:r>
              <a:rPr lang="en-US" sz="6000" b="1" dirty="0" smtClean="0">
                <a:latin typeface=".VnAvant" pitchFamily="34" charset="0"/>
              </a:rPr>
              <a:t>   </a:t>
            </a:r>
            <a:endParaRPr lang="en-US" sz="6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002530" cy="677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 flipV="1">
            <a:off x="7356389" y="4258962"/>
            <a:ext cx="1589903" cy="82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228025" y="5198076"/>
            <a:ext cx="1804087" cy="82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0008972" y="5717059"/>
            <a:ext cx="1804087" cy="82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954161" y="6194854"/>
            <a:ext cx="1804087" cy="82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7092" y="520867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0966" y="1243679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9675" y="1870696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6133" y="2462875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5802" y="3142143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5802" y="3760452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2259" y="4718395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71653" y="4596475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77595" y="4570350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78577" y="5136411"/>
            <a:ext cx="96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31632" y="5153828"/>
            <a:ext cx="96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11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91783" y="5571833"/>
            <a:ext cx="96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12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27762" y="5606664"/>
            <a:ext cx="96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13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22766" y="365759"/>
            <a:ext cx="4667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liªn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hoan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2767" y="365727"/>
            <a:ext cx="4667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l</a:t>
            </a:r>
            <a:r>
              <a:rPr lang="en-US" sz="6000" b="1" dirty="0" err="1" smtClean="0">
                <a:latin typeface=".VnAvant" pitchFamily="34" charset="0"/>
              </a:rPr>
              <a:t>iªn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h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oan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05349" y="1567510"/>
            <a:ext cx="63337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röa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xoong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nåi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7380" y="1575969"/>
            <a:ext cx="58964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6000" b="1" dirty="0" err="1" smtClean="0">
                <a:latin typeface=".VnAvant" pitchFamily="34" charset="0"/>
              </a:rPr>
              <a:t>öa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x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oong</a:t>
            </a:r>
            <a:r>
              <a:rPr lang="en-US" sz="60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n</a:t>
            </a:r>
            <a:r>
              <a:rPr lang="en-US" sz="6000" b="1" dirty="0" err="1" smtClean="0">
                <a:latin typeface=".VnAvant" pitchFamily="34" charset="0"/>
              </a:rPr>
              <a:t>åi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6303" y="3152470"/>
            <a:ext cx="4667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qu©y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quÇn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66299" y="3152472"/>
            <a:ext cx="4667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accent1"/>
                </a:solidFill>
                <a:latin typeface=".VnAvant" pitchFamily="34" charset="0"/>
              </a:rPr>
              <a:t>qu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©y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quÇn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27259" y="4702597"/>
            <a:ext cx="4667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thËt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tuyÖt</a:t>
            </a:r>
            <a:endParaRPr lang="en-US" sz="6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27258" y="4702597"/>
            <a:ext cx="46677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.VnAvant" pitchFamily="34" charset="0"/>
              </a:rPr>
              <a:t>thËt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t</a:t>
            </a:r>
            <a:r>
              <a:rPr lang="en-US" sz="6000" b="1" dirty="0" err="1" smtClean="0">
                <a:solidFill>
                  <a:srgbClr val="FF0000"/>
                </a:solidFill>
                <a:latin typeface=".VnAvant" pitchFamily="34" charset="0"/>
              </a:rPr>
              <a:t>uyÖt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002530" cy="677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477092" y="520867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0966" y="1243679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9675" y="1870696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6133" y="2462875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4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5802" y="3142143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5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5802" y="3760452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6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2259" y="4718395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71653" y="4596475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8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77595" y="4570350"/>
            <a:ext cx="34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9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78577" y="5136411"/>
            <a:ext cx="96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10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931632" y="5153828"/>
            <a:ext cx="96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11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591783" y="5571833"/>
            <a:ext cx="96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12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327762" y="5606664"/>
            <a:ext cx="968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13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53143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- ¤</a:t>
            </a:r>
            <a:r>
              <a:rPr lang="en-US" sz="6000" b="1" dirty="0" err="1" smtClean="0">
                <a:latin typeface=".VnAvant" pitchFamily="34" charset="0"/>
              </a:rPr>
              <a:t>ng</a:t>
            </a:r>
            <a:r>
              <a:rPr lang="en-US" sz="6000" b="1" dirty="0" smtClean="0">
                <a:latin typeface=".VnAvant" pitchFamily="34" charset="0"/>
              </a:rPr>
              <a:t> bµ </a:t>
            </a:r>
            <a:r>
              <a:rPr lang="en-US" sz="6000" b="1" dirty="0" err="1" smtClean="0">
                <a:latin typeface=".VnAvant" pitchFamily="34" charset="0"/>
              </a:rPr>
              <a:t>tr«ng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em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bÐ</a:t>
            </a:r>
            <a:r>
              <a:rPr lang="en-US" sz="6000" b="1" dirty="0" smtClean="0">
                <a:latin typeface=".VnAvant" pitchFamily="34" charset="0"/>
              </a:rPr>
              <a:t> ®Ó </a:t>
            </a:r>
            <a:r>
              <a:rPr lang="en-US" sz="6000" b="1" dirty="0" err="1" smtClean="0">
                <a:latin typeface=".VnAvant" pitchFamily="34" charset="0"/>
              </a:rPr>
              <a:t>mÑ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nÊu</a:t>
            </a:r>
            <a:r>
              <a:rPr lang="en-US" sz="6000" b="1" dirty="0" smtClean="0">
                <a:latin typeface=".VnAvant" pitchFamily="34" charset="0"/>
              </a:rPr>
              <a:t> ¨n.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847908" y="748937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690948" y="1706880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2760617" y="1698171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3265740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atin typeface=".VnAvant" pitchFamily="34" charset="0"/>
              </a:rPr>
              <a:t>   - Chi </a:t>
            </a:r>
            <a:r>
              <a:rPr lang="en-US" sz="6000" b="1" dirty="0" err="1" smtClean="0">
                <a:latin typeface=".VnAvant" pitchFamily="34" charset="0"/>
              </a:rPr>
              <a:t>thÝch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ngµy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nµo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còng</a:t>
            </a:r>
            <a:r>
              <a:rPr lang="en-US" sz="6000" b="1" dirty="0" smtClean="0">
                <a:latin typeface=".VnAvant" pitchFamily="34" charset="0"/>
              </a:rPr>
              <a:t> lµ </a:t>
            </a:r>
            <a:r>
              <a:rPr lang="en-US" sz="6000" b="1" dirty="0" err="1" smtClean="0">
                <a:latin typeface=".VnAvant" pitchFamily="34" charset="0"/>
              </a:rPr>
              <a:t>Ngµy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Gia</a:t>
            </a:r>
            <a:r>
              <a:rPr lang="en-US" sz="6000" b="1" dirty="0" smtClean="0">
                <a:latin typeface=".VnAvant" pitchFamily="34" charset="0"/>
              </a:rPr>
              <a:t> ®×</a:t>
            </a:r>
            <a:r>
              <a:rPr lang="en-US" sz="6000" b="1" dirty="0" err="1" smtClean="0">
                <a:latin typeface=".VnAvant" pitchFamily="34" charset="0"/>
              </a:rPr>
              <a:t>nh</a:t>
            </a:r>
            <a:r>
              <a:rPr lang="en-US" sz="6000" b="1" dirty="0" smtClean="0">
                <a:latin typeface=".VnAvant" pitchFamily="34" charset="0"/>
              </a:rPr>
              <a:t> </a:t>
            </a:r>
            <a:r>
              <a:rPr lang="en-US" sz="6000" b="1" dirty="0" err="1" smtClean="0">
                <a:latin typeface=".VnAvant" pitchFamily="34" charset="0"/>
              </a:rPr>
              <a:t>ViÖt</a:t>
            </a:r>
            <a:r>
              <a:rPr lang="en-US" sz="6000" b="1" dirty="0" smtClean="0">
                <a:latin typeface=".VnAvant" pitchFamily="34" charset="0"/>
              </a:rPr>
              <a:t> Nam.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4563291" y="3196071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47268" y="3265740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135291" y="4171432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204960" y="4162723"/>
            <a:ext cx="139337" cy="108857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002530" cy="677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Connector 18"/>
          <p:cNvCxnSpPr/>
          <p:nvPr/>
        </p:nvCxnSpPr>
        <p:spPr>
          <a:xfrm flipV="1">
            <a:off x="7356389" y="4258962"/>
            <a:ext cx="1589903" cy="82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10008972" y="5717059"/>
            <a:ext cx="1804087" cy="8238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98711" y="520867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1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2236" y="4540932"/>
            <a:ext cx="348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vant" pitchFamily="34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398</Words>
  <Application>Microsoft Office PowerPoint</Application>
  <PresentationFormat>Widescreen</PresentationFormat>
  <Paragraphs>85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.VnAvant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Xuan Van</dc:creator>
  <cp:lastModifiedBy>Admin</cp:lastModifiedBy>
  <cp:revision>33</cp:revision>
  <dcterms:created xsi:type="dcterms:W3CDTF">2020-08-09T16:37:19Z</dcterms:created>
  <dcterms:modified xsi:type="dcterms:W3CDTF">2023-02-13T22:14:10Z</dcterms:modified>
</cp:coreProperties>
</file>