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69" r:id="rId4"/>
    <p:sldId id="270" r:id="rId5"/>
    <p:sldId id="271" r:id="rId6"/>
    <p:sldId id="272" r:id="rId7"/>
    <p:sldId id="273" r:id="rId8"/>
    <p:sldId id="261" r:id="rId9"/>
    <p:sldId id="263" r:id="rId10"/>
    <p:sldId id="274" r:id="rId11"/>
    <p:sldId id="275" r:id="rId12"/>
    <p:sldId id="276" r:id="rId13"/>
    <p:sldId id="264" r:id="rId14"/>
    <p:sldId id="26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guyen Thi Xuan Van" initials="NTXV" lastIdx="1" clrIdx="0">
    <p:extLst>
      <p:ext uri="{19B8F6BF-5375-455C-9EA6-DF929625EA0E}">
        <p15:presenceInfo xmlns:p15="http://schemas.microsoft.com/office/powerpoint/2012/main" xmlns="" userId="Nguyen Thi Xuan V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-96" y="-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275E27-D047-4D51-AD3A-406CC57EA9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0516328-C9D6-4155-B5D7-09F0838788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A6701F6-F88C-4E64-BD52-E423B9E8E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7BD70-2CE1-40A4-B898-187CF5736D07}" type="datetimeFigureOut">
              <a:rPr lang="en-US" smtClean="0"/>
              <a:pPr/>
              <a:t>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C617465-4AE8-4B8F-BC08-4833CF0DF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1BFE989-5F69-4A8C-9E72-517DA53DF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CD723-AF0D-435D-9468-8C6FB34F68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582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D57A64-8DBC-49A6-8C84-C1DFE7F48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1FDB7D4-4ACD-4867-9838-4E1ECF8F4A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7783CE-1D3E-49BC-9710-BC6BC0D42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7BD70-2CE1-40A4-B898-187CF5736D07}" type="datetimeFigureOut">
              <a:rPr lang="en-US" smtClean="0"/>
              <a:pPr/>
              <a:t>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17573F-DDA5-4B91-BC53-BE182F116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69991CD-3EF2-4610-A93E-DE86C2275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CD723-AF0D-435D-9468-8C6FB34F68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028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29FB33C-C651-4B18-8153-B5754AFDC7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306DA07-869F-466B-BAFD-570877351F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0C7B21B-617A-4BA6-B41A-BDCB32CE6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7BD70-2CE1-40A4-B898-187CF5736D07}" type="datetimeFigureOut">
              <a:rPr lang="en-US" smtClean="0"/>
              <a:pPr/>
              <a:t>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78173A8-5322-4AB7-9F53-7D0DCC2B8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FC03DAC-9CCD-45F9-98FB-1C05C0503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CD723-AF0D-435D-9468-8C6FB34F68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73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D001C1-6C70-4A76-87F3-5BB5F7337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2F4229B-007E-4160-A233-358D0E06FA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3E72E8A-6270-4349-BAD2-BE1388FBF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7BD70-2CE1-40A4-B898-187CF5736D07}" type="datetimeFigureOut">
              <a:rPr lang="en-US" smtClean="0"/>
              <a:pPr/>
              <a:t>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CFD9774-DF4F-4AFD-886A-7AFF3C235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4605AAF-0235-4236-90DA-2B8452FF1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CD723-AF0D-435D-9468-8C6FB34F68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392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3848F2-92A6-407D-AB0B-84B444C6E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AC0D425-D9F5-4ADB-8977-6CA6C96111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B0C93A3-C302-473C-920E-81686A688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7BD70-2CE1-40A4-B898-187CF5736D07}" type="datetimeFigureOut">
              <a:rPr lang="en-US" smtClean="0"/>
              <a:pPr/>
              <a:t>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D411E92-A9AA-4418-9B6E-9BAB438D9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06CD44A-5F86-4962-9894-4AF0E8DA2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CD723-AF0D-435D-9468-8C6FB34F68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739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B76CAE-2D64-497E-A2B1-FF5E25EF3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4AE1340-FA8A-45EA-864C-B6D32EDB79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182A121-82D2-4ACD-9CEF-494AF8C862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F77CD2D-161D-44F5-9D91-45B16A0A7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7BD70-2CE1-40A4-B898-187CF5736D07}" type="datetimeFigureOut">
              <a:rPr lang="en-US" smtClean="0"/>
              <a:pPr/>
              <a:t>2/13/2022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DCD1DF1-8D7D-449A-9A99-0DE2BB859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F44F24E-4B8D-4C57-82E8-002A92F9D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CD723-AF0D-435D-9468-8C6FB34F68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912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C04AEB-F201-4731-9C92-010CCCB55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184625F-4982-4792-9075-38FBCF0E38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FE1AE22-541A-4A3E-8E2F-D2BA1F9A62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D70FC3E-14C1-4A1B-B776-CF1CE5DA23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640D801-4A97-4556-8952-4EA034F907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95EB56D-0CFF-4C7E-8041-305A23C2F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7BD70-2CE1-40A4-B898-187CF5736D07}" type="datetimeFigureOut">
              <a:rPr lang="en-US" smtClean="0"/>
              <a:pPr/>
              <a:t>2/13/2022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3634B0B-A1AE-4DB7-B7B0-19EBD8836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FD2FB90-29C8-46E3-9CD7-488872FCD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CD723-AF0D-435D-9468-8C6FB34F68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101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B4511A3-8261-40F4-8AD2-4F4C13A71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80F3256-F71D-4B11-BF0D-74EAEADCF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7BD70-2CE1-40A4-B898-187CF5736D07}" type="datetimeFigureOut">
              <a:rPr lang="en-US" smtClean="0"/>
              <a:pPr/>
              <a:t>2/13/2022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7885616-7126-45C5-9E2A-F0FAD5E2F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5E27930-EEFE-4FB7-85C2-633EDFFCA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CD723-AF0D-435D-9468-8C6FB34F68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42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457FF64-8B9F-49A0-83F1-25B25AA69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7BD70-2CE1-40A4-B898-187CF5736D07}" type="datetimeFigureOut">
              <a:rPr lang="en-US" smtClean="0"/>
              <a:pPr/>
              <a:t>2/13/2022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4212F51-85FC-4392-BBB2-5069A2569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3F40E02-FED9-4C82-A8CA-31F00B0B1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CD723-AF0D-435D-9468-8C6FB34F68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825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7BB627-0BC3-4DD4-B36B-CABAE9B20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B60C76-C8F5-49B0-BFF9-86B2E6792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86AEE2E-9489-44C6-A548-D815479DC8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E245957-F586-46A8-8341-54D481593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7BD70-2CE1-40A4-B898-187CF5736D07}" type="datetimeFigureOut">
              <a:rPr lang="en-US" smtClean="0"/>
              <a:pPr/>
              <a:t>2/13/2022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01BF414-C4ED-4292-B347-223BB94DB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5913625-3745-4904-A0FB-9417D5C88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CD723-AF0D-435D-9468-8C6FB34F68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869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77E5B3-C37C-49DE-A98A-1C2C4EED9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4B13B9A-E195-4DE5-9201-4B16A3AC45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58229AA-C853-4DC7-B801-558B080F09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605CC9A-E09B-443E-8F88-9E2DF3055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7BD70-2CE1-40A4-B898-187CF5736D07}" type="datetimeFigureOut">
              <a:rPr lang="en-US" smtClean="0"/>
              <a:pPr/>
              <a:t>2/13/2022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44EAE98-AD17-46E1-B2D2-02F3B76AE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B758641-D184-4160-8527-5FC09ADAB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CD723-AF0D-435D-9468-8C6FB34F68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042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94088DE4-871B-4BBA-BA9D-DBE6A7BA6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A3DC31D-0133-45E3-B844-B05FEB79FC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4E07F03-CC28-4637-9CD4-16CDFB533F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67BD70-2CE1-40A4-B898-187CF5736D07}" type="datetimeFigureOut">
              <a:rPr lang="en-US" smtClean="0"/>
              <a:pPr/>
              <a:t>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B13A0BD-3548-40C5-BEC9-F2A2FC0F53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F00EAEF-082F-44EB-A5FB-A025112BAF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CD723-AF0D-435D-9468-8C6FB34F68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387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706596A-B0AA-4077-8B67-C5E2E742B8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9" t="4589" r="7653" b="82657"/>
          <a:stretch/>
        </p:blipFill>
        <p:spPr>
          <a:xfrm>
            <a:off x="1" y="3097439"/>
            <a:ext cx="12191999" cy="37482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305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63820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153" y="90398"/>
            <a:ext cx="7044744" cy="3271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 flipV="1">
            <a:off x="531223" y="1414838"/>
            <a:ext cx="1715588" cy="8709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" y="3361388"/>
            <a:ext cx="1219199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.VnAvant" pitchFamily="34" charset="0"/>
              </a:rPr>
              <a:t>  </a:t>
            </a:r>
            <a:r>
              <a:rPr lang="en-US" sz="4400" b="1" dirty="0" smtClean="0">
                <a:latin typeface=".VnAvant" pitchFamily="34" charset="0"/>
              </a:rPr>
              <a:t>a</a:t>
            </a:r>
            <a:r>
              <a:rPr lang="en-US" sz="4400" b="1" dirty="0" smtClean="0">
                <a:latin typeface=".VnAvant" pitchFamily="34" charset="0"/>
              </a:rPr>
              <a:t>. V× </a:t>
            </a:r>
            <a:r>
              <a:rPr lang="en-US" sz="4400" b="1" dirty="0" err="1" smtClean="0">
                <a:latin typeface=".VnAvant" pitchFamily="34" charset="0"/>
              </a:rPr>
              <a:t>sao</a:t>
            </a:r>
            <a:r>
              <a:rPr lang="en-US" sz="4400" b="1" dirty="0" smtClean="0">
                <a:latin typeface=".VnAvant" pitchFamily="34" charset="0"/>
              </a:rPr>
              <a:t> b¹n </a:t>
            </a:r>
            <a:r>
              <a:rPr lang="en-US" sz="4400" b="1" dirty="0" err="1" smtClean="0">
                <a:latin typeface=".VnAvant" pitchFamily="34" charset="0"/>
              </a:rPr>
              <a:t>nhá</a:t>
            </a:r>
            <a:r>
              <a:rPr lang="en-US" sz="4400" b="1" dirty="0" smtClean="0">
                <a:latin typeface=".VnAvant" pitchFamily="34" charset="0"/>
              </a:rPr>
              <a:t> </a:t>
            </a:r>
            <a:r>
              <a:rPr lang="en-US" sz="4400" b="1" dirty="0" err="1" smtClean="0">
                <a:latin typeface=".VnAvant" pitchFamily="34" charset="0"/>
              </a:rPr>
              <a:t>kh«ng</a:t>
            </a:r>
            <a:r>
              <a:rPr lang="en-US" sz="4400" b="1" dirty="0" smtClean="0">
                <a:latin typeface=".VnAvant" pitchFamily="34" charset="0"/>
              </a:rPr>
              <a:t> </a:t>
            </a:r>
            <a:r>
              <a:rPr lang="en-US" sz="4400" b="1" dirty="0" err="1" smtClean="0">
                <a:latin typeface=".VnAvant" pitchFamily="34" charset="0"/>
              </a:rPr>
              <a:t>muèn</a:t>
            </a:r>
            <a:r>
              <a:rPr lang="en-US" sz="4400" b="1" dirty="0" smtClean="0">
                <a:latin typeface=".VnAvant" pitchFamily="34" charset="0"/>
              </a:rPr>
              <a:t> </a:t>
            </a:r>
            <a:r>
              <a:rPr lang="en-US" sz="4400" b="1" dirty="0" err="1" smtClean="0">
                <a:latin typeface=".VnAvant" pitchFamily="34" charset="0"/>
              </a:rPr>
              <a:t>chÝch</a:t>
            </a:r>
            <a:r>
              <a:rPr lang="en-US" sz="4400" b="1" dirty="0" smtClean="0">
                <a:latin typeface=".VnAvant" pitchFamily="34" charset="0"/>
              </a:rPr>
              <a:t> </a:t>
            </a:r>
            <a:r>
              <a:rPr lang="en-US" sz="4400" b="1" dirty="0" err="1" smtClean="0">
                <a:latin typeface=".VnAvant" pitchFamily="34" charset="0"/>
              </a:rPr>
              <a:t>chße</a:t>
            </a:r>
            <a:r>
              <a:rPr lang="en-US" sz="4400" b="1" dirty="0" smtClean="0">
                <a:latin typeface=".VnAvant" pitchFamily="34" charset="0"/>
              </a:rPr>
              <a:t> </a:t>
            </a:r>
            <a:r>
              <a:rPr lang="en-US" sz="4400" b="1" dirty="0" err="1" smtClean="0">
                <a:latin typeface=".VnAvant" pitchFamily="34" charset="0"/>
              </a:rPr>
              <a:t>hãt</a:t>
            </a:r>
            <a:r>
              <a:rPr lang="en-US" sz="4400" b="1" dirty="0" smtClean="0">
                <a:latin typeface=".VnAvant" pitchFamily="34" charset="0"/>
              </a:rPr>
              <a:t> </a:t>
            </a:r>
            <a:r>
              <a:rPr lang="en-US" sz="4400" b="1" dirty="0" err="1" smtClean="0">
                <a:latin typeface=".VnAvant" pitchFamily="34" charset="0"/>
              </a:rPr>
              <a:t>n÷a</a:t>
            </a:r>
            <a:r>
              <a:rPr lang="en-US" sz="4400" b="1" dirty="0" smtClean="0">
                <a:latin typeface=".VnAvant" pitchFamily="34" charset="0"/>
              </a:rPr>
              <a:t> ?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141669" y="5056317"/>
            <a:ext cx="12737206" cy="1608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.VnAvant" pitchFamily="34" charset="0"/>
              </a:rPr>
              <a:t>  </a:t>
            </a:r>
            <a:r>
              <a:rPr lang="en-US" sz="4400" b="1" dirty="0" smtClean="0">
                <a:solidFill>
                  <a:srgbClr val="FF0000"/>
                </a:solidFill>
                <a:latin typeface=".VnAvant" pitchFamily="34" charset="0"/>
              </a:rPr>
              <a:t>- </a:t>
            </a:r>
            <a:r>
              <a:rPr lang="en-US" sz="4400" b="1" dirty="0" smtClean="0">
                <a:solidFill>
                  <a:srgbClr val="FF0000"/>
                </a:solidFill>
                <a:latin typeface=".VnAvant" pitchFamily="34" charset="0"/>
              </a:rPr>
              <a:t>B¹n </a:t>
            </a:r>
            <a:r>
              <a:rPr lang="en-US" sz="4400" b="1" dirty="0" err="1" smtClean="0">
                <a:solidFill>
                  <a:srgbClr val="FF0000"/>
                </a:solidFill>
                <a:latin typeface=".VnAvant" pitchFamily="34" charset="0"/>
              </a:rPr>
              <a:t>nhá</a:t>
            </a:r>
            <a:r>
              <a:rPr lang="en-US" sz="44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.VnAvant" pitchFamily="34" charset="0"/>
              </a:rPr>
              <a:t>kh«ng</a:t>
            </a:r>
            <a:r>
              <a:rPr lang="en-US" sz="44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.VnAvant" pitchFamily="34" charset="0"/>
              </a:rPr>
              <a:t>muèn</a:t>
            </a:r>
            <a:r>
              <a:rPr lang="en-US" sz="44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.VnAvant" pitchFamily="34" charset="0"/>
              </a:rPr>
              <a:t>chÝch</a:t>
            </a:r>
            <a:r>
              <a:rPr lang="en-US" sz="44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.VnAvant" pitchFamily="34" charset="0"/>
              </a:rPr>
              <a:t>chße</a:t>
            </a:r>
            <a:r>
              <a:rPr lang="en-US" sz="44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.VnAvant" pitchFamily="34" charset="0"/>
              </a:rPr>
              <a:t>hãt</a:t>
            </a:r>
            <a:r>
              <a:rPr lang="en-US" sz="44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.VnAvant" pitchFamily="34" charset="0"/>
              </a:rPr>
              <a:t>n÷a</a:t>
            </a:r>
            <a:r>
              <a:rPr lang="en-US" sz="4400" b="1" dirty="0" smtClean="0">
                <a:solidFill>
                  <a:srgbClr val="FF0000"/>
                </a:solidFill>
                <a:latin typeface=".VnAvant" pitchFamily="34" charset="0"/>
              </a:rPr>
              <a:t>,</a:t>
            </a:r>
          </a:p>
          <a:p>
            <a:endParaRPr lang="en-US" sz="1050" b="1" dirty="0" smtClean="0">
              <a:solidFill>
                <a:srgbClr val="FF0000"/>
              </a:solidFill>
              <a:latin typeface=".VnAvant" pitchFamily="34" charset="0"/>
            </a:endParaRPr>
          </a:p>
          <a:p>
            <a:r>
              <a:rPr lang="en-US" sz="44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400" b="1" dirty="0" smtClean="0">
                <a:solidFill>
                  <a:srgbClr val="FF0000"/>
                </a:solidFill>
                <a:latin typeface=".VnAvant" pitchFamily="34" charset="0"/>
              </a:rPr>
              <a:t>v× bµ </a:t>
            </a:r>
            <a:r>
              <a:rPr lang="en-US" sz="4400" b="1" dirty="0" err="1" smtClean="0">
                <a:solidFill>
                  <a:srgbClr val="FF0000"/>
                </a:solidFill>
                <a:latin typeface=".VnAvant" pitchFamily="34" charset="0"/>
              </a:rPr>
              <a:t>em</a:t>
            </a:r>
            <a:r>
              <a:rPr lang="en-US" sz="44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.VnAvant" pitchFamily="34" charset="0"/>
              </a:rPr>
              <a:t>bÞ</a:t>
            </a:r>
            <a:r>
              <a:rPr lang="en-US" sz="44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.VnAvant" pitchFamily="34" charset="0"/>
              </a:rPr>
              <a:t>èm</a:t>
            </a:r>
            <a:r>
              <a:rPr lang="en-US" sz="4400" b="1" dirty="0" smtClean="0">
                <a:solidFill>
                  <a:srgbClr val="FF0000"/>
                </a:solidFill>
                <a:latin typeface=".VnAvant" pitchFamily="34" charset="0"/>
              </a:rPr>
              <a:t>, </a:t>
            </a:r>
            <a:r>
              <a:rPr lang="en-US" sz="4400" b="1" dirty="0" err="1" smtClean="0">
                <a:solidFill>
                  <a:srgbClr val="FF0000"/>
                </a:solidFill>
                <a:latin typeface=".VnAvant" pitchFamily="34" charset="0"/>
              </a:rPr>
              <a:t>cÇn</a:t>
            </a:r>
            <a:r>
              <a:rPr lang="en-US" sz="44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.VnAvant" pitchFamily="34" charset="0"/>
              </a:rPr>
              <a:t>gi</a:t>
            </a:r>
            <a:r>
              <a:rPr lang="en-US" sz="4400" b="1" dirty="0" smtClean="0">
                <a:solidFill>
                  <a:srgbClr val="FF0000"/>
                </a:solidFill>
                <a:latin typeface=".VnAvant" pitchFamily="34" charset="0"/>
              </a:rPr>
              <a:t>÷ </a:t>
            </a:r>
            <a:r>
              <a:rPr lang="en-US" sz="4400" b="1" dirty="0" err="1" smtClean="0">
                <a:solidFill>
                  <a:srgbClr val="FF0000"/>
                </a:solidFill>
                <a:latin typeface=".VnAvant" pitchFamily="34" charset="0"/>
              </a:rPr>
              <a:t>yªn</a:t>
            </a:r>
            <a:r>
              <a:rPr lang="en-US" sz="44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.VnAvant" pitchFamily="34" charset="0"/>
              </a:rPr>
              <a:t>lÆng</a:t>
            </a:r>
            <a:r>
              <a:rPr lang="en-US" sz="4400" b="1" dirty="0" smtClean="0">
                <a:solidFill>
                  <a:srgbClr val="FF0000"/>
                </a:solidFill>
                <a:latin typeface=".VnAvant" pitchFamily="34" charset="0"/>
              </a:rPr>
              <a:t> ®Ó bµ </a:t>
            </a:r>
            <a:r>
              <a:rPr lang="en-US" sz="4400" b="1" dirty="0" err="1" smtClean="0">
                <a:solidFill>
                  <a:srgbClr val="FF0000"/>
                </a:solidFill>
                <a:latin typeface=".VnAvant" pitchFamily="34" charset="0"/>
              </a:rPr>
              <a:t>ngñ</a:t>
            </a:r>
            <a:r>
              <a:rPr lang="en-US" sz="4400" b="1" dirty="0" smtClean="0">
                <a:solidFill>
                  <a:srgbClr val="FF0000"/>
                </a:solidFill>
                <a:latin typeface=".VnAvant" pitchFamily="34" charset="0"/>
              </a:rPr>
              <a:t>.</a:t>
            </a:r>
            <a:endParaRPr lang="en-US" sz="4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531223" y="1777531"/>
            <a:ext cx="2090057" cy="17419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39986" y="0"/>
            <a:ext cx="7200105" cy="4463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4"/>
          <p:cNvCxnSpPr/>
          <p:nvPr/>
        </p:nvCxnSpPr>
        <p:spPr>
          <a:xfrm flipV="1">
            <a:off x="2795452" y="3466011"/>
            <a:ext cx="2142308" cy="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0" y="4528475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.VnAvant" pitchFamily="34" charset="0"/>
              </a:rPr>
              <a:t>   </a:t>
            </a:r>
            <a:r>
              <a:rPr lang="en-US" sz="4800" b="1" dirty="0" smtClean="0">
                <a:latin typeface=".VnAvant" pitchFamily="34" charset="0"/>
              </a:rPr>
              <a:t>b. B¹n </a:t>
            </a:r>
            <a:r>
              <a:rPr lang="en-US" sz="4800" b="1" dirty="0" err="1" smtClean="0">
                <a:latin typeface=".VnAvant" pitchFamily="34" charset="0"/>
              </a:rPr>
              <a:t>nhá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</a:rPr>
              <a:t>lµm</a:t>
            </a:r>
            <a:r>
              <a:rPr lang="en-US" sz="4800" b="1" dirty="0" smtClean="0">
                <a:latin typeface=".VnAvant" pitchFamily="34" charset="0"/>
              </a:rPr>
              <a:t> g× </a:t>
            </a:r>
            <a:r>
              <a:rPr lang="en-US" sz="4800" b="1" dirty="0" err="1" smtClean="0">
                <a:latin typeface=".VnAvant" pitchFamily="34" charset="0"/>
              </a:rPr>
              <a:t>trong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</a:rPr>
              <a:t>lóc</a:t>
            </a:r>
            <a:r>
              <a:rPr lang="en-US" sz="4800" b="1" dirty="0" smtClean="0">
                <a:latin typeface=".VnAvant" pitchFamily="34" charset="0"/>
              </a:rPr>
              <a:t> bµ </a:t>
            </a:r>
            <a:r>
              <a:rPr lang="en-US" sz="4800" b="1" dirty="0" err="1" smtClean="0">
                <a:latin typeface=".VnAvant" pitchFamily="34" charset="0"/>
              </a:rPr>
              <a:t>ngñ</a:t>
            </a:r>
            <a:r>
              <a:rPr lang="en-US" sz="4800" b="1" dirty="0" smtClean="0">
                <a:latin typeface=".VnAvant" pitchFamily="34" charset="0"/>
              </a:rPr>
              <a:t> ?</a:t>
            </a:r>
            <a:endParaRPr lang="en-US" sz="4800" b="1" dirty="0"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53440" y="5590950"/>
            <a:ext cx="89611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.VnAvant" pitchFamily="34" charset="0"/>
              </a:rPr>
              <a:t>   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- B¹n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nhá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qu¹t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cho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>
                <a:solidFill>
                  <a:srgbClr val="FF0000"/>
                </a:solidFill>
                <a:latin typeface=".VnAvant" pitchFamily="34" charset="0"/>
              </a:rPr>
              <a:t>bµ </a:t>
            </a:r>
            <a:r>
              <a:rPr lang="en-US" sz="4800" b="1" dirty="0" err="1">
                <a:solidFill>
                  <a:srgbClr val="FF0000"/>
                </a:solidFill>
                <a:latin typeface=".VnAvant" pitchFamily="34" charset="0"/>
              </a:rPr>
              <a:t>ngủ</a:t>
            </a:r>
            <a:r>
              <a:rPr lang="en-US" sz="4800" b="1" dirty="0">
                <a:solidFill>
                  <a:srgbClr val="FF0000"/>
                </a:solidFill>
                <a:latin typeface=".VnAvant" pitchFamily="34" charset="0"/>
              </a:rPr>
              <a:t>.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6503831" cy="3090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3429481"/>
            <a:ext cx="119655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.VnAvant" pitchFamily="34" charset="0"/>
              </a:rPr>
              <a:t>   </a:t>
            </a:r>
            <a:r>
              <a:rPr lang="en-US" sz="4400" b="1" dirty="0" smtClean="0">
                <a:latin typeface=".VnAvant" pitchFamily="34" charset="0"/>
              </a:rPr>
              <a:t>c. </a:t>
            </a:r>
            <a:r>
              <a:rPr lang="en-US" sz="4400" b="1" dirty="0" err="1" smtClean="0">
                <a:latin typeface=".VnAvant" pitchFamily="34" charset="0"/>
              </a:rPr>
              <a:t>Em</a:t>
            </a:r>
            <a:r>
              <a:rPr lang="en-US" sz="4400" b="1" dirty="0" smtClean="0">
                <a:latin typeface=".VnAvant" pitchFamily="34" charset="0"/>
              </a:rPr>
              <a:t> </a:t>
            </a:r>
            <a:r>
              <a:rPr lang="en-US" sz="4400" b="1" dirty="0" err="1" smtClean="0">
                <a:latin typeface=".VnAvant" pitchFamily="34" charset="0"/>
              </a:rPr>
              <a:t>nghÜ</a:t>
            </a:r>
            <a:r>
              <a:rPr lang="en-US" sz="4400" b="1" dirty="0" smtClean="0">
                <a:latin typeface=".VnAvant" pitchFamily="34" charset="0"/>
              </a:rPr>
              <a:t> g× </a:t>
            </a:r>
            <a:r>
              <a:rPr lang="en-US" sz="4400" b="1" dirty="0" err="1" smtClean="0">
                <a:latin typeface=".VnAvant" pitchFamily="34" charset="0"/>
              </a:rPr>
              <a:t>vÒ</a:t>
            </a:r>
            <a:r>
              <a:rPr lang="en-US" sz="4400" b="1" dirty="0" smtClean="0">
                <a:latin typeface=".VnAvant" pitchFamily="34" charset="0"/>
              </a:rPr>
              <a:t> b¹n </a:t>
            </a:r>
            <a:r>
              <a:rPr lang="en-US" sz="4400" b="1" dirty="0" err="1" smtClean="0">
                <a:latin typeface=".VnAvant" pitchFamily="34" charset="0"/>
              </a:rPr>
              <a:t>nhá</a:t>
            </a:r>
            <a:r>
              <a:rPr lang="en-US" sz="4400" b="1" dirty="0" smtClean="0">
                <a:latin typeface=".VnAvant" pitchFamily="34" charset="0"/>
              </a:rPr>
              <a:t> </a:t>
            </a:r>
            <a:r>
              <a:rPr lang="en-US" sz="4400" b="1" dirty="0" err="1" smtClean="0">
                <a:latin typeface=".VnAvant" pitchFamily="34" charset="0"/>
              </a:rPr>
              <a:t>trong</a:t>
            </a:r>
            <a:r>
              <a:rPr lang="en-US" sz="4400" b="1" dirty="0" smtClean="0">
                <a:latin typeface=".VnAvant" pitchFamily="34" charset="0"/>
              </a:rPr>
              <a:t> </a:t>
            </a:r>
            <a:r>
              <a:rPr lang="en-US" sz="4400" b="1" dirty="0" err="1" smtClean="0">
                <a:latin typeface=".VnAvant" pitchFamily="34" charset="0"/>
              </a:rPr>
              <a:t>bµi</a:t>
            </a:r>
            <a:r>
              <a:rPr lang="en-US" sz="4400" b="1" dirty="0" smtClean="0">
                <a:latin typeface=".VnAvant" pitchFamily="34" charset="0"/>
              </a:rPr>
              <a:t> </a:t>
            </a:r>
            <a:r>
              <a:rPr lang="en-US" sz="4400" b="1" dirty="0" err="1" smtClean="0">
                <a:latin typeface=".VnAvant" pitchFamily="34" charset="0"/>
              </a:rPr>
              <a:t>th</a:t>
            </a:r>
            <a:r>
              <a:rPr lang="en-US" sz="4400" b="1" dirty="0" smtClean="0">
                <a:latin typeface=".VnAvant" pitchFamily="34" charset="0"/>
              </a:rPr>
              <a:t>¬ ?</a:t>
            </a:r>
            <a:endParaRPr lang="en-US" sz="4400" b="1" dirty="0"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6434" y="4188869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- B¹n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nhá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rÊt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yªu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th</a:t>
            </a:r>
            <a:r>
              <a:rPr lang="vi-VN" sz="4800" b="1" dirty="0">
                <a:solidFill>
                  <a:srgbClr val="FF0000"/>
                </a:solidFill>
                <a:latin typeface=".VnAvant" pitchFamily="34" charset="0"/>
              </a:rPr>
              <a:t>ư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­¬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ng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bµ.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5103674"/>
            <a:ext cx="1219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- B¹n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nhá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biÕt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quan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t©m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ch¨m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sãc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bµ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khi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bµ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bÞ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èm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.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6F76387-E787-462B-A427-A2BC01FB06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32" b="54134"/>
          <a:stretch/>
        </p:blipFill>
        <p:spPr>
          <a:xfrm>
            <a:off x="287858" y="0"/>
            <a:ext cx="11668535" cy="134112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DF1A5658-3B04-4427-8235-6137FAE08725}"/>
              </a:ext>
            </a:extLst>
          </p:cNvPr>
          <p:cNvGrpSpPr/>
          <p:nvPr/>
        </p:nvGrpSpPr>
        <p:grpSpPr>
          <a:xfrm>
            <a:off x="0" y="1004552"/>
            <a:ext cx="12169973" cy="5048518"/>
            <a:chOff x="-69574" y="2335695"/>
            <a:chExt cx="12169973" cy="313074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96638160-D49C-4FBF-BF39-645D7E4D18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" t="55261" r="-99" b="27108"/>
            <a:stretch/>
          </p:blipFill>
          <p:spPr>
            <a:xfrm>
              <a:off x="-69574" y="2335695"/>
              <a:ext cx="12169973" cy="3011557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xmlns="" id="{C080489C-CFDB-46C4-90E2-C17D4FF7AA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2" t="72427" r="51261" b="11649"/>
            <a:stretch/>
          </p:blipFill>
          <p:spPr>
            <a:xfrm>
              <a:off x="0" y="2865782"/>
              <a:ext cx="5679632" cy="26006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29761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6F76387-E787-462B-A427-A2BC01FB06E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23" b="12200"/>
          <a:stretch/>
        </p:blipFill>
        <p:spPr>
          <a:xfrm>
            <a:off x="0" y="146889"/>
            <a:ext cx="12192000" cy="6711111"/>
          </a:xfrm>
          <a:prstGeom prst="rect">
            <a:avLst/>
          </a:prstGeom>
        </p:spPr>
      </p:pic>
      <p:pic>
        <p:nvPicPr>
          <p:cNvPr id="2" name="Cháu Yêu Bà Karaoke Nhạc Thiếu Nhi (Bà Ơi Bà) Karaok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7726" y="556592"/>
            <a:ext cx="9816548" cy="5521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126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706596A-B0AA-4077-8B67-C5E2E742B8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83" b="47475"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957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849" y="0"/>
            <a:ext cx="10882183" cy="6746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4"/>
          <p:cNvCxnSpPr/>
          <p:nvPr/>
        </p:nvCxnSpPr>
        <p:spPr>
          <a:xfrm flipV="1">
            <a:off x="1088571" y="5913120"/>
            <a:ext cx="1933303" cy="26127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2833344" y="6653349"/>
            <a:ext cx="2130542" cy="14597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8724071" y="2029777"/>
            <a:ext cx="1345591" cy="964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18703" y="486033"/>
            <a:ext cx="46296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latin typeface=".VnAvant" pitchFamily="34" charset="0"/>
              </a:rPr>
              <a:t>ngÊn</a:t>
            </a:r>
            <a:r>
              <a:rPr lang="en-US" sz="6000" b="1" dirty="0" smtClean="0">
                <a:latin typeface=".VnAvant" pitchFamily="34" charset="0"/>
              </a:rPr>
              <a:t> n¾ng </a:t>
            </a:r>
            <a:endParaRPr lang="en-US" sz="6000" b="1" dirty="0"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8707" y="486030"/>
            <a:ext cx="46296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latin typeface=".VnAvant" pitchFamily="34" charset="0"/>
              </a:rPr>
              <a:t>ngÊn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n</a:t>
            </a:r>
            <a:r>
              <a:rPr lang="en-US" sz="6000" b="1" dirty="0" smtClean="0">
                <a:latin typeface=".VnAvant" pitchFamily="34" charset="0"/>
              </a:rPr>
              <a:t>¾ng </a:t>
            </a:r>
            <a:endParaRPr lang="en-US" sz="6000" b="1" dirty="0"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18706" y="2184202"/>
            <a:ext cx="46296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atin typeface=".VnAvant" pitchFamily="34" charset="0"/>
              </a:rPr>
              <a:t>t­</a:t>
            </a:r>
            <a:r>
              <a:rPr lang="vi-VN" sz="6000" b="1" dirty="0">
                <a:latin typeface=".VnAvant" pitchFamily="34" charset="0"/>
              </a:rPr>
              <a:t>ư</a:t>
            </a:r>
            <a:r>
              <a:rPr lang="en-US" sz="6000" b="1" dirty="0" err="1" smtClean="0">
                <a:latin typeface=".VnAvant" pitchFamily="34" charset="0"/>
              </a:rPr>
              <a:t>êng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smtClean="0">
                <a:latin typeface=".VnAvant" pitchFamily="34" charset="0"/>
              </a:rPr>
              <a:t>tr¾ng</a:t>
            </a:r>
            <a:endParaRPr lang="en-US" sz="6000" b="1" dirty="0"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18707" y="486033"/>
            <a:ext cx="46296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latin typeface=".VnAvant" pitchFamily="34" charset="0"/>
              </a:rPr>
              <a:t>ngÊn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n</a:t>
            </a:r>
            <a:r>
              <a:rPr lang="en-US" sz="6000" b="1" dirty="0" err="1" smtClean="0">
                <a:solidFill>
                  <a:schemeClr val="accent6"/>
                </a:solidFill>
                <a:latin typeface=".VnAvant" pitchFamily="34" charset="0"/>
              </a:rPr>
              <a:t>¨ng</a:t>
            </a:r>
            <a:r>
              <a:rPr lang="en-US" sz="6000" b="1" dirty="0" smtClean="0">
                <a:latin typeface=".VnAvant" pitchFamily="34" charset="0"/>
              </a:rPr>
              <a:t> </a:t>
            </a:r>
            <a:endParaRPr lang="en-US" sz="6000" b="1" dirty="0"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44832" y="4195880"/>
            <a:ext cx="46296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latin typeface=".VnAvant" pitchFamily="34" charset="0"/>
              </a:rPr>
              <a:t>lÆng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im</a:t>
            </a:r>
            <a:endParaRPr lang="en-US" sz="6000" b="1" dirty="0"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44829" y="4195880"/>
            <a:ext cx="46296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l</a:t>
            </a:r>
            <a:r>
              <a:rPr lang="en-US" sz="6000" b="1" dirty="0" err="1" smtClean="0">
                <a:latin typeface=".VnAvant" pitchFamily="34" charset="0"/>
              </a:rPr>
              <a:t>Æng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im</a:t>
            </a:r>
            <a:endParaRPr lang="en-US" sz="6000" b="1" dirty="0"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18702" y="2178997"/>
            <a:ext cx="46296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atin typeface=".VnAvant" pitchFamily="34" charset="0"/>
              </a:rPr>
              <a:t>t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­</a:t>
            </a:r>
            <a:r>
              <a:rPr lang="vi-VN" sz="6000" b="1" dirty="0">
                <a:solidFill>
                  <a:srgbClr val="FF0000"/>
                </a:solidFill>
                <a:latin typeface=".VnAvant" pitchFamily="34" charset="0"/>
              </a:rPr>
              <a:t>ư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¬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ng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tr</a:t>
            </a:r>
            <a:r>
              <a:rPr lang="en-US" sz="6000" b="1" dirty="0" err="1" smtClean="0">
                <a:latin typeface=".VnAvant" pitchFamily="34" charset="0"/>
              </a:rPr>
              <a:t>¨ng</a:t>
            </a:r>
            <a:endParaRPr lang="en-US" sz="6000" b="1" dirty="0"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849" y="0"/>
            <a:ext cx="10882183" cy="6746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5112" y="0"/>
            <a:ext cx="403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9344" y="792617"/>
            <a:ext cx="4598126" cy="2798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82" y="3849189"/>
            <a:ext cx="5046492" cy="2743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6524" y="821189"/>
            <a:ext cx="4060846" cy="2670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84978" y="3801983"/>
            <a:ext cx="5153285" cy="2724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9"/>
          <p:cNvCxnSpPr/>
          <p:nvPr/>
        </p:nvCxnSpPr>
        <p:spPr>
          <a:xfrm flipV="1">
            <a:off x="940525" y="5017732"/>
            <a:ext cx="3322382" cy="871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081825" y="5730240"/>
            <a:ext cx="3516301" cy="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6774287" y="2682240"/>
            <a:ext cx="2805142" cy="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5112" y="0"/>
            <a:ext cx="403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9344" y="792617"/>
            <a:ext cx="4598126" cy="2798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82" y="3849189"/>
            <a:ext cx="5046492" cy="2743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6524" y="821189"/>
            <a:ext cx="4060846" cy="2670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84978" y="3801983"/>
            <a:ext cx="5153285" cy="2724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6F76387-E787-462B-A427-A2BC01FB06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" t="8406" r="-203" b="73008"/>
          <a:stretch/>
        </p:blipFill>
        <p:spPr>
          <a:xfrm>
            <a:off x="-104503" y="0"/>
            <a:ext cx="12296503" cy="24819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647417"/>
            <a:ext cx="36401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.VnAvant" pitchFamily="34" charset="0"/>
              </a:rPr>
              <a:t>- 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tr¾ng </a:t>
            </a:r>
            <a:r>
              <a:rPr lang="en-US" sz="6000" b="1" dirty="0" smtClean="0">
                <a:latin typeface=".VnAvant" pitchFamily="34" charset="0"/>
              </a:rPr>
              <a:t>: </a:t>
            </a:r>
            <a:endParaRPr lang="en-US" sz="6000" b="1" dirty="0"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3884044"/>
            <a:ext cx="33789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.VnAvant" pitchFamily="34" charset="0"/>
              </a:rPr>
              <a:t>- 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v­</a:t>
            </a:r>
            <a:r>
              <a:rPr lang="vi-VN" sz="6000" b="1" dirty="0">
                <a:solidFill>
                  <a:srgbClr val="FF0000"/>
                </a:solidFill>
                <a:latin typeface=".VnAvant" pitchFamily="34" charset="0"/>
              </a:rPr>
              <a:t>ư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ên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smtClean="0">
                <a:latin typeface=".VnAvant" pitchFamily="34" charset="0"/>
              </a:rPr>
              <a:t>: </a:t>
            </a:r>
            <a:endParaRPr lang="en-US" sz="6000" b="1" dirty="0"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5120672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.VnAvant" pitchFamily="34" charset="0"/>
              </a:rPr>
              <a:t>-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th¬m</a:t>
            </a:r>
            <a:r>
              <a:rPr lang="en-US" sz="6000" b="1" dirty="0" smtClean="0">
                <a:latin typeface=".VnAvant" pitchFamily="34" charset="0"/>
              </a:rPr>
              <a:t> : </a:t>
            </a:r>
            <a:endParaRPr lang="en-US" sz="6000" b="1" dirty="0">
              <a:latin typeface=".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91543" y="2638702"/>
            <a:ext cx="95097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.VnAvant" pitchFamily="34" charset="0"/>
              </a:rPr>
              <a:t> n¾ng, </a:t>
            </a:r>
            <a:r>
              <a:rPr lang="en-US" sz="6000" b="1" dirty="0" err="1" smtClean="0">
                <a:latin typeface=".VnAvant" pitchFamily="34" charset="0"/>
              </a:rPr>
              <a:t>lÆng</a:t>
            </a:r>
            <a:r>
              <a:rPr lang="en-US" sz="6000" b="1" dirty="0" smtClean="0">
                <a:latin typeface=".VnAvant" pitchFamily="34" charset="0"/>
              </a:rPr>
              <a:t>, </a:t>
            </a:r>
            <a:r>
              <a:rPr lang="en-US" sz="6000" b="1" dirty="0" err="1" smtClean="0">
                <a:latin typeface=".VnAvant" pitchFamily="34" charset="0"/>
              </a:rPr>
              <a:t>m¨ng</a:t>
            </a:r>
            <a:r>
              <a:rPr lang="en-US" sz="6000" b="1" dirty="0" smtClean="0">
                <a:latin typeface=".VnAvant" pitchFamily="34" charset="0"/>
              </a:rPr>
              <a:t>,….</a:t>
            </a:r>
            <a:endParaRPr lang="en-US" sz="6000" b="1" dirty="0"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52800" y="3875333"/>
            <a:ext cx="80815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.VnAvant" pitchFamily="34" charset="0"/>
              </a:rPr>
              <a:t>m­</a:t>
            </a:r>
            <a:r>
              <a:rPr lang="vi-VN" sz="6000" b="1" dirty="0">
                <a:latin typeface=".VnAvant" pitchFamily="34" charset="0"/>
              </a:rPr>
              <a:t>ư</a:t>
            </a:r>
            <a:r>
              <a:rPr lang="en-US" sz="6000" b="1" dirty="0" err="1" smtClean="0">
                <a:latin typeface=".VnAvant" pitchFamily="34" charset="0"/>
              </a:rPr>
              <a:t>în</a:t>
            </a:r>
            <a:r>
              <a:rPr lang="en-US" sz="6000" b="1" dirty="0" smtClean="0">
                <a:latin typeface=".VnAvant" pitchFamily="34" charset="0"/>
              </a:rPr>
              <a:t>, </a:t>
            </a:r>
            <a:r>
              <a:rPr lang="en-US" sz="6000" b="1" dirty="0" smtClean="0">
                <a:latin typeface=".VnAvant" pitchFamily="34" charset="0"/>
              </a:rPr>
              <a:t>v­</a:t>
            </a:r>
            <a:r>
              <a:rPr lang="vi-VN" sz="6000" b="1" dirty="0">
                <a:latin typeface=".VnAvant" pitchFamily="34" charset="0"/>
              </a:rPr>
              <a:t>ư</a:t>
            </a:r>
            <a:r>
              <a:rPr lang="en-US" sz="6000" b="1" dirty="0" err="1" smtClean="0">
                <a:latin typeface=".VnAvant" pitchFamily="34" charset="0"/>
              </a:rPr>
              <a:t>în</a:t>
            </a:r>
            <a:r>
              <a:rPr lang="en-US" sz="6000" b="1" dirty="0" smtClean="0">
                <a:latin typeface=".VnAvant" pitchFamily="34" charset="0"/>
              </a:rPr>
              <a:t>, </a:t>
            </a:r>
            <a:r>
              <a:rPr lang="en-US" sz="6000" b="1" dirty="0" smtClean="0">
                <a:latin typeface=".VnAvant" pitchFamily="34" charset="0"/>
              </a:rPr>
              <a:t>s­</a:t>
            </a:r>
            <a:r>
              <a:rPr lang="vi-VN" sz="6000" b="1" dirty="0">
                <a:latin typeface=".VnAvant" pitchFamily="34" charset="0"/>
              </a:rPr>
              <a:t>ư</a:t>
            </a:r>
            <a:r>
              <a:rPr lang="en-US" sz="6000" b="1" dirty="0" err="1" smtClean="0">
                <a:latin typeface=".VnAvant" pitchFamily="34" charset="0"/>
              </a:rPr>
              <a:t>ên</a:t>
            </a:r>
            <a:r>
              <a:rPr lang="en-US" sz="6000" b="1" dirty="0" smtClean="0">
                <a:latin typeface=".VnAvant" pitchFamily="34" charset="0"/>
              </a:rPr>
              <a:t>,…</a:t>
            </a:r>
            <a:endParaRPr lang="en-US" sz="6000" b="1" dirty="0"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65714" y="5119520"/>
            <a:ext cx="75416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latin typeface=".VnAvant" pitchFamily="34" charset="0"/>
              </a:rPr>
              <a:t>c¬m</a:t>
            </a:r>
            <a:r>
              <a:rPr lang="en-US" sz="6000" b="1" dirty="0" smtClean="0">
                <a:latin typeface=".VnAvant" pitchFamily="34" charset="0"/>
              </a:rPr>
              <a:t>, </a:t>
            </a:r>
            <a:r>
              <a:rPr lang="en-US" sz="6000" b="1" dirty="0" err="1" smtClean="0">
                <a:latin typeface=".VnAvant" pitchFamily="34" charset="0"/>
              </a:rPr>
              <a:t>bêm</a:t>
            </a:r>
            <a:r>
              <a:rPr lang="en-US" sz="6000" b="1" dirty="0" smtClean="0">
                <a:latin typeface=".VnAvant" pitchFamily="34" charset="0"/>
              </a:rPr>
              <a:t>, </a:t>
            </a:r>
            <a:r>
              <a:rPr lang="en-US" sz="6000" b="1" dirty="0" err="1" smtClean="0">
                <a:latin typeface=".VnAvant" pitchFamily="34" charset="0"/>
              </a:rPr>
              <a:t>r¬m</a:t>
            </a:r>
            <a:r>
              <a:rPr lang="en-US" sz="6000" b="1" dirty="0" smtClean="0">
                <a:latin typeface=".VnAvant" pitchFamily="34" charset="0"/>
              </a:rPr>
              <a:t>,…</a:t>
            </a:r>
            <a:endParaRPr lang="en-US" sz="6000" b="1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364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6F76387-E787-462B-A427-A2BC01FB06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81" b="59111"/>
          <a:stretch/>
        </p:blipFill>
        <p:spPr>
          <a:xfrm>
            <a:off x="0" y="0"/>
            <a:ext cx="12192000" cy="4589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482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162</Words>
  <Application>Microsoft Office PowerPoint</Application>
  <PresentationFormat>Custom</PresentationFormat>
  <Paragraphs>22</Paragraphs>
  <Slides>14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Thi Xuan Van</dc:creator>
  <cp:lastModifiedBy>Admin</cp:lastModifiedBy>
  <cp:revision>26</cp:revision>
  <dcterms:created xsi:type="dcterms:W3CDTF">2020-08-09T16:37:19Z</dcterms:created>
  <dcterms:modified xsi:type="dcterms:W3CDTF">2022-02-13T15:24:05Z</dcterms:modified>
</cp:coreProperties>
</file>