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9" r:id="rId4"/>
    <p:sldId id="260" r:id="rId5"/>
    <p:sldId id="265" r:id="rId6"/>
    <p:sldId id="261" r:id="rId7"/>
    <p:sldId id="263" r:id="rId8"/>
    <p:sldId id="262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5E27-D047-4D51-AD3A-406CC57E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16328-C9D6-4155-B5D7-09F08387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701F6-F88C-4E64-BD52-E423B9E8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17465-4AE8-4B8F-BC08-4833CF0D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E989-5F69-4A8C-9E72-517DA53D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7A64-8DBC-49A6-8C84-C1DFE7F4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DB7D4-4ACD-4867-9838-4E1ECF8F4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783CE-1D3E-49BC-9710-BC6BC0D4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7573F-DDA5-4B91-BC53-BE182F11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991CD-3EF2-4610-A93E-DE86C227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9FB33C-C651-4B18-8153-B5754AFDC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6DA07-869F-466B-BAFD-570877351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7B21B-617A-4BA6-B41A-BDCB32CE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173A8-5322-4AB7-9F53-7D0DCC2B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03DAC-9CCD-45F9-98FB-1C05C050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01C1-6C70-4A76-87F3-5BB5F733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4229B-007E-4160-A233-358D0E06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72E8A-6270-4349-BAD2-BE1388FB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D9774-DF4F-4AFD-886A-7AFF3C23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05AAF-0235-4236-90DA-2B8452F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48F2-92A6-407D-AB0B-84B444C6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0D425-D9F5-4ADB-8977-6CA6C961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C93A3-C302-473C-920E-81686A68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11E92-A9AA-4418-9B6E-9BAB438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D44A-5F86-4962-9894-4AF0E8DA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6CAE-2D64-497E-A2B1-FF5E25EF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E1340-FA8A-45EA-864C-B6D32EDB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2A121-82D2-4ACD-9CEF-494AF8C86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7CD2D-161D-44F5-9D91-45B16A0A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D1DF1-8D7D-449A-9A99-0DE2BB85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4F24E-4B8D-4C57-82E8-002A92F9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4AEB-F201-4731-9C92-010CCCB5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4625F-4982-4792-9075-38FBCF0E3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AE22-541A-4A3E-8E2F-D2BA1F9A6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0FC3E-14C1-4A1B-B776-CF1CE5DA2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0D801-4A97-4556-8952-4EA034F90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EB56D-0CFF-4C7E-8041-305A23C2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28/1/2024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34B0B-A1AE-4DB7-B7B0-19EBD88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2FB90-29C8-46E3-9CD7-488872F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11A3-8261-40F4-8AD2-4F4C13A7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F3256-F71D-4B11-BF0D-74EAEADC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85616-7126-45C5-9E2A-F0FAD5E2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27930-EEFE-4FB7-85C2-633EDFFC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7FF64-8B9F-49A0-83F1-25B25AA6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12F51-85FC-4392-BBB2-5069A256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40E02-FED9-4C82-A8CA-31F00B0B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B627-0BC3-4DD4-B36B-CABAE9B2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0C76-C8F5-49B0-BFF9-86B2E679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AEE2E-9489-44C6-A548-D815479D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45957-F586-46A8-8341-54D4815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BF414-C4ED-4292-B347-223BB94D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13625-3745-4904-A0FB-9417D5C8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E5B3-C37C-49DE-A98A-1C2C4EED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13B9A-E195-4DE5-9201-4B16A3AC4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229AA-C853-4DC7-B801-558B080F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5CC9A-E09B-443E-8F88-9E2DF305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EAE98-AD17-46E1-B2D2-02F3B76A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58641-D184-4160-8527-5FC09ADA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88DE4-871B-4BBA-BA9D-DBE6A7BA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DC31D-0133-45E3-B844-B05FEB79F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07F03-CC28-4637-9CD4-16CDFB533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BD70-2CE1-40A4-B898-187CF5736D07}" type="datetimeFigureOut">
              <a:rPr lang="en-US" smtClean="0"/>
              <a:t>28/1/2024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A0BD-3548-40C5-BEC9-F2A2FC0F5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0EAEF-082F-44EB-A5FB-A025112BA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4E7F35-CACD-40A4-9EF8-FFFCA80C3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4" b="83382"/>
          <a:stretch/>
        </p:blipFill>
        <p:spPr>
          <a:xfrm>
            <a:off x="1720534" y="1749287"/>
            <a:ext cx="8750931" cy="19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4E7F35-CACD-40A4-9EF8-FFFCA80C3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2" b="48897"/>
          <a:stretch/>
        </p:blipFill>
        <p:spPr>
          <a:xfrm>
            <a:off x="128789" y="154546"/>
            <a:ext cx="11861441" cy="65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3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19B1DC-A03F-4BCC-8B8F-346D4CBE7A0C}"/>
              </a:ext>
            </a:extLst>
          </p:cNvPr>
          <p:cNvGrpSpPr/>
          <p:nvPr/>
        </p:nvGrpSpPr>
        <p:grpSpPr>
          <a:xfrm>
            <a:off x="1" y="0"/>
            <a:ext cx="10706100" cy="6912568"/>
            <a:chOff x="1" y="0"/>
            <a:chExt cx="10706100" cy="69125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61ACCD-C2EF-499E-B67F-D2C37EDBA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93" b="8346"/>
            <a:stretch/>
          </p:blipFill>
          <p:spPr>
            <a:xfrm>
              <a:off x="1" y="0"/>
              <a:ext cx="10706100" cy="48277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191602-5AE4-4E84-A589-8C7BE7D72F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11644" r="7149" b="69882"/>
            <a:stretch/>
          </p:blipFill>
          <p:spPr>
            <a:xfrm>
              <a:off x="1249099" y="4827790"/>
              <a:ext cx="8783899" cy="2084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36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191602-5AE4-4E84-A589-8C7BE7D72F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4" b="9882"/>
          <a:stretch/>
        </p:blipFill>
        <p:spPr>
          <a:xfrm>
            <a:off x="1447078" y="0"/>
            <a:ext cx="9297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6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CE9328-41BB-4BB8-ACD1-DEDC7DD44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t="5805" r="12825" b="83748"/>
          <a:stretch/>
        </p:blipFill>
        <p:spPr>
          <a:xfrm>
            <a:off x="844549" y="782679"/>
            <a:ext cx="10502901" cy="16430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DB2A7-186E-4964-9F6B-4E9B30C80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16787" r="12284" b="68890"/>
          <a:stretch/>
        </p:blipFill>
        <p:spPr>
          <a:xfrm>
            <a:off x="844548" y="2789278"/>
            <a:ext cx="10502901" cy="22526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71B4CD-94EF-4B07-84F1-383340FF4ABB}"/>
              </a:ext>
            </a:extLst>
          </p:cNvPr>
          <p:cNvSpPr/>
          <p:nvPr/>
        </p:nvSpPr>
        <p:spPr>
          <a:xfrm>
            <a:off x="5705061" y="4194314"/>
            <a:ext cx="2673626" cy="775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000">
                <a:solidFill>
                  <a:srgbClr val="FF0000"/>
                </a:solidFill>
              </a:rPr>
              <a:t>khúc khuỷu.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1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CE9328-41BB-4BB8-ACD1-DEDC7DD44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9" b="8356"/>
          <a:stretch/>
        </p:blipFill>
        <p:spPr>
          <a:xfrm>
            <a:off x="1330539" y="104857"/>
            <a:ext cx="9121561" cy="66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7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A3F0CEA-242F-4BDD-9E7C-7C544F8775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7336" r="9596" b="61009"/>
          <a:stretch/>
        </p:blipFill>
        <p:spPr>
          <a:xfrm>
            <a:off x="1562100" y="499916"/>
            <a:ext cx="9067800" cy="60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6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4CA19C-AFBF-4F79-AE31-3BE0878787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39680" r="8887" b="48282"/>
          <a:stretch/>
        </p:blipFill>
        <p:spPr>
          <a:xfrm>
            <a:off x="883227" y="1955800"/>
            <a:ext cx="10792474" cy="22097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F13681-0D06-42F2-AAF2-D9E0A5DE548D}"/>
              </a:ext>
            </a:extLst>
          </p:cNvPr>
          <p:cNvSpPr/>
          <p:nvPr/>
        </p:nvSpPr>
        <p:spPr>
          <a:xfrm>
            <a:off x="7040220" y="2827129"/>
            <a:ext cx="881268" cy="467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uýp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017A8-1640-481C-BB58-FC0B83F6AF88}"/>
              </a:ext>
            </a:extLst>
          </p:cNvPr>
          <p:cNvSpPr/>
          <p:nvPr/>
        </p:nvSpPr>
        <p:spPr>
          <a:xfrm>
            <a:off x="8435010" y="2811667"/>
            <a:ext cx="1109869" cy="522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solidFill>
                  <a:sysClr val="windowText" lastClr="000000"/>
                </a:solidFill>
              </a:rPr>
              <a:t>kh</a:t>
            </a:r>
            <a:r>
              <a:rPr lang="en-US" sz="2800">
                <a:solidFill>
                  <a:srgbClr val="FF0000"/>
                </a:solidFill>
              </a:rPr>
              <a:t>uỷu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F33954-43A6-470F-99CF-F5BF9410AFAA}"/>
              </a:ext>
            </a:extLst>
          </p:cNvPr>
          <p:cNvSpPr/>
          <p:nvPr/>
        </p:nvSpPr>
        <p:spPr>
          <a:xfrm>
            <a:off x="5724529" y="3380406"/>
            <a:ext cx="1109869" cy="522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solidFill>
                  <a:sysClr val="windowText" lastClr="000000"/>
                </a:solidFill>
              </a:rPr>
              <a:t>h</a:t>
            </a:r>
            <a:r>
              <a:rPr lang="en-US" sz="2800">
                <a:solidFill>
                  <a:srgbClr val="FF0000"/>
                </a:solidFill>
              </a:rPr>
              <a:t>uých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B1347F-17C5-4D17-A216-02BDF390640D}"/>
              </a:ext>
            </a:extLst>
          </p:cNvPr>
          <p:cNvSpPr/>
          <p:nvPr/>
        </p:nvSpPr>
        <p:spPr>
          <a:xfrm>
            <a:off x="9544879" y="3380406"/>
            <a:ext cx="1109869" cy="522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solidFill>
                  <a:sysClr val="windowText" lastClr="000000"/>
                </a:solidFill>
              </a:rPr>
              <a:t>h</a:t>
            </a:r>
            <a:r>
              <a:rPr lang="en-US" sz="2800">
                <a:solidFill>
                  <a:srgbClr val="FF0000"/>
                </a:solidFill>
              </a:rPr>
              <a:t>uynh</a:t>
            </a:r>
            <a:endParaRPr 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3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4CA19C-AFBF-4F79-AE31-3BE0878787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52270" r="9275" b="8466"/>
          <a:stretch/>
        </p:blipFill>
        <p:spPr>
          <a:xfrm>
            <a:off x="1058325" y="0"/>
            <a:ext cx="10342492" cy="69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6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Admin</cp:lastModifiedBy>
  <cp:revision>12</cp:revision>
  <dcterms:created xsi:type="dcterms:W3CDTF">2020-08-09T16:37:19Z</dcterms:created>
  <dcterms:modified xsi:type="dcterms:W3CDTF">2024-01-28T14:35:59Z</dcterms:modified>
</cp:coreProperties>
</file>