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82" r:id="rId5"/>
    <p:sldId id="274" r:id="rId6"/>
    <p:sldId id="270" r:id="rId7"/>
    <p:sldId id="275" r:id="rId8"/>
    <p:sldId id="271" r:id="rId9"/>
    <p:sldId id="272" r:id="rId10"/>
    <p:sldId id="281" r:id="rId11"/>
    <p:sldId id="260" r:id="rId12"/>
    <p:sldId id="283" r:id="rId13"/>
    <p:sldId id="279" r:id="rId14"/>
    <p:sldId id="276" r:id="rId15"/>
    <p:sldId id="277" r:id="rId16"/>
    <p:sldId id="266" r:id="rId17"/>
    <p:sldId id="280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pPr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05" b="84326"/>
          <a:stretch/>
        </p:blipFill>
        <p:spPr>
          <a:xfrm>
            <a:off x="0" y="3483429"/>
            <a:ext cx="12191999" cy="33745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192000" cy="34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2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12274"/>
            <a:ext cx="3431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b¸nh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4354"/>
            <a:ext cx="3204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55474"/>
            <a:ext cx="2508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4443" y="2412274"/>
            <a:ext cx="8639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h¹nh, </a:t>
            </a:r>
            <a:r>
              <a:rPr lang="en-US" sz="6000" b="1" dirty="0" err="1" smtClean="0">
                <a:latin typeface=".VnAvant" pitchFamily="34" charset="0"/>
              </a:rPr>
              <a:t>lµnh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chanh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326" y="3823062"/>
            <a:ext cx="949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dÐp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phÐp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kÑp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chÐp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40" y="5146755"/>
            <a:ext cx="888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tói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bôi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lïi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cñi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mòi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" y="54265"/>
            <a:ext cx="11430000" cy="89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44" y="607721"/>
            <a:ext cx="6419850" cy="180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518992" y="1642519"/>
            <a:ext cx="463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9749" y="1642520"/>
            <a:ext cx="463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7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24927" r="-175" b="502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F97D24-828D-47F9-8B13-492890ABFEA3}"/>
              </a:ext>
            </a:extLst>
          </p:cNvPr>
          <p:cNvSpPr/>
          <p:nvPr/>
        </p:nvSpPr>
        <p:spPr>
          <a:xfrm>
            <a:off x="0" y="3579222"/>
            <a:ext cx="7559040" cy="3278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760" y="-26134"/>
            <a:ext cx="8334103" cy="296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425" y="27258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4000" b="1" dirty="0" smtClean="0">
                <a:latin typeface=".VnAvant" pitchFamily="34" charset="0"/>
              </a:rPr>
              <a:t>a. </a:t>
            </a:r>
            <a:r>
              <a:rPr lang="en-US" sz="4000" b="1" dirty="0" err="1" smtClean="0">
                <a:latin typeface=".VnAvant" pitchFamily="34" charset="0"/>
              </a:rPr>
              <a:t>Lµm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anh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th</a:t>
            </a:r>
            <a:r>
              <a:rPr lang="en-US" sz="4000" b="1" dirty="0" smtClean="0">
                <a:latin typeface=".VnAvant" pitchFamily="34" charset="0"/>
              </a:rPr>
              <a:t>× </a:t>
            </a:r>
            <a:r>
              <a:rPr lang="en-US" sz="4000" b="1" dirty="0" err="1" smtClean="0">
                <a:latin typeface=".VnAvant" pitchFamily="34" charset="0"/>
              </a:rPr>
              <a:t>cÇn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lµm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nh÷ng</a:t>
            </a:r>
            <a:r>
              <a:rPr lang="en-US" sz="4000" b="1" dirty="0" smtClean="0">
                <a:latin typeface=".VnAvant" pitchFamily="34" charset="0"/>
              </a:rPr>
              <a:t> g× </a:t>
            </a:r>
            <a:r>
              <a:rPr lang="en-US" sz="4000" b="1" dirty="0" err="1" smtClean="0">
                <a:latin typeface=".VnAvant" pitchFamily="34" charset="0"/>
              </a:rPr>
              <a:t>cho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em</a:t>
            </a:r>
            <a:r>
              <a:rPr lang="en-US" sz="4000" b="1" dirty="0" smtClean="0">
                <a:latin typeface=".VnAvant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10872" y="2275527"/>
            <a:ext cx="1883642" cy="148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67329" y="2911252"/>
            <a:ext cx="2057814" cy="61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33934" y="925697"/>
            <a:ext cx="2528077" cy="148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17705" y="1552714"/>
            <a:ext cx="2336489" cy="235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512306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×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cÇn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dç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khãc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;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n©ng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dËy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ng·;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b¸nh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nhiÒu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h¬n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;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nh­</a:t>
            </a:r>
            <a:r>
              <a:rPr lang="vi-VN" sz="54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®å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760" y="-26134"/>
            <a:ext cx="8334103" cy="296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6999101" y="1968137"/>
            <a:ext cx="2467116" cy="112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35143" y="325702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5400" b="1" dirty="0" smtClean="0">
                <a:latin typeface=".VnAvant" pitchFamily="34" charset="0"/>
              </a:rPr>
              <a:t>b. Theo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lµm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anh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dÔ</a:t>
            </a:r>
            <a:r>
              <a:rPr lang="en-US" sz="5400" b="1" dirty="0" smtClean="0">
                <a:latin typeface=".VnAvant" pitchFamily="34" charset="0"/>
              </a:rPr>
              <a:t> hay </a:t>
            </a:r>
            <a:r>
              <a:rPr lang="en-US" sz="5400" b="1" dirty="0" err="1" smtClean="0">
                <a:latin typeface=".VnAvant" pitchFamily="34" charset="0"/>
              </a:rPr>
              <a:t>khã</a:t>
            </a:r>
            <a:r>
              <a:rPr lang="en-US" sz="5400" b="1" dirty="0" smtClean="0">
                <a:latin typeface=".VnAvant" pitchFamily="34" charset="0"/>
              </a:rPr>
              <a:t>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6155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Theo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…….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448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c.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thÝch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anh</a:t>
            </a:r>
            <a:r>
              <a:rPr lang="en-US" sz="6000" b="1" dirty="0" smtClean="0">
                <a:latin typeface=".VnAvant" pitchFamily="34" charset="0"/>
              </a:rPr>
              <a:t> hay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? V× </a:t>
            </a:r>
            <a:r>
              <a:rPr lang="en-US" sz="6000" b="1" dirty="0" err="1" smtClean="0">
                <a:latin typeface=".VnAvant" pitchFamily="34" charset="0"/>
              </a:rPr>
              <a:t>sao</a:t>
            </a:r>
            <a:r>
              <a:rPr lang="en-US" sz="6000" b="1" dirty="0" smtClean="0">
                <a:latin typeface=".VnAvant" pitchFamily="34" charset="0"/>
              </a:rPr>
              <a:t>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6483"/>
            <a:ext cx="11747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…… , v× ……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50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760628"/>
            <a:ext cx="5547360" cy="335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120" y="2751918"/>
            <a:ext cx="5599610" cy="33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9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19DD13-126D-4D74-B685-6E2B94AB2D2B}"/>
              </a:ext>
            </a:extLst>
          </p:cNvPr>
          <p:cNvGrpSpPr/>
          <p:nvPr/>
        </p:nvGrpSpPr>
        <p:grpSpPr>
          <a:xfrm>
            <a:off x="130630" y="113217"/>
            <a:ext cx="11939450" cy="6614808"/>
            <a:chOff x="1526357" y="0"/>
            <a:chExt cx="8146071" cy="63716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197416-3CDC-4438-9788-0974F6A85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70"/>
            <a:stretch/>
          </p:blipFill>
          <p:spPr>
            <a:xfrm>
              <a:off x="1526357" y="0"/>
              <a:ext cx="8146071" cy="637161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56055C-B0C4-421A-9576-9D8464D05C2E}"/>
                </a:ext>
              </a:extLst>
            </p:cNvPr>
            <p:cNvSpPr/>
            <p:nvPr/>
          </p:nvSpPr>
          <p:spPr>
            <a:xfrm>
              <a:off x="6096000" y="0"/>
              <a:ext cx="3576428" cy="671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5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940907" y="5288693"/>
            <a:ext cx="1655807" cy="8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93194" y="6722077"/>
            <a:ext cx="2958893" cy="6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21955" y="2906101"/>
            <a:ext cx="2700039" cy="41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370" y="6739597"/>
            <a:ext cx="4143749" cy="8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940907" y="5288693"/>
            <a:ext cx="1655807" cy="8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27654" y="6713838"/>
            <a:ext cx="2924433" cy="82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86" y="469582"/>
            <a:ext cx="9297351" cy="478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8672005" y="469582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086350" y="1731711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94666" y="2860425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171950" y="4122554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951" y="290785"/>
            <a:ext cx="8395330" cy="45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8453064" y="418067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9212917" y="1499892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97370" y="2736264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775410" y="3805211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14" y="604156"/>
            <a:ext cx="9616975" cy="49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8749278" y="752918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9006856" y="2002168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44726" y="3277176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266989" y="4410517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40" y="323032"/>
            <a:ext cx="9069691" cy="525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9599284" y="778675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9972771" y="2066563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937909" y="3315813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539412" y="4616580"/>
            <a:ext cx="111387" cy="788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131</Words>
  <Application>Microsoft Office PowerPoint</Application>
  <PresentationFormat>Widescreen</PresentationFormat>
  <Paragraphs>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Admin</cp:lastModifiedBy>
  <cp:revision>28</cp:revision>
  <dcterms:created xsi:type="dcterms:W3CDTF">2020-08-09T16:37:19Z</dcterms:created>
  <dcterms:modified xsi:type="dcterms:W3CDTF">2024-01-28T14:20:05Z</dcterms:modified>
</cp:coreProperties>
</file>