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76" r:id="rId4"/>
    <p:sldId id="279" r:id="rId5"/>
    <p:sldId id="266" r:id="rId6"/>
    <p:sldId id="267" r:id="rId7"/>
    <p:sldId id="277" r:id="rId8"/>
    <p:sldId id="257" r:id="rId9"/>
    <p:sldId id="283" r:id="rId10"/>
    <p:sldId id="284" r:id="rId11"/>
    <p:sldId id="285" r:id="rId12"/>
    <p:sldId id="262" r:id="rId13"/>
    <p:sldId id="280" r:id="rId14"/>
    <p:sldId id="287" r:id="rId15"/>
    <p:sldId id="286" r:id="rId16"/>
    <p:sldId id="263" r:id="rId17"/>
    <p:sldId id="281" r:id="rId18"/>
    <p:sldId id="282" r:id="rId19"/>
    <p:sldId id="259" r:id="rId20"/>
    <p:sldId id="275" r:id="rId21"/>
    <p:sldId id="26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031C2-9F5D-45EE-B1D9-17259B91A5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BCED8E-359F-4DB0-9D24-AC21BA79FA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3C8F0-C438-4901-BC98-B13D089F1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3959-5A1A-4F27-AF7E-8CA77466B628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A01C6-B3B7-42D6-A4C9-562E5D329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88918-48C0-446D-979B-96214BE3C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B90D-0F59-475D-9282-369831208C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75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60DFE-3CF8-4637-85AB-456D305EE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68F80A-619B-4369-86EC-5751A3F4E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F631C-1CE5-4F8D-98A6-A782CA10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3959-5A1A-4F27-AF7E-8CA77466B628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B0628-6BDE-4CD0-8AB8-500DA26A9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2818B-0E03-4556-874C-A2C8C3D1C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B90D-0F59-475D-9282-369831208C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54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F40261-35B3-4402-AA50-43117F2F97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353E48-1A11-4EC8-85D0-764B07799C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C40CE-50C1-42A2-A02A-B8E7B5E6C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3959-5A1A-4F27-AF7E-8CA77466B628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30AAE-6EF2-4E32-ADA5-F38FF9EEF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6765C-85CC-4BAF-9F08-6E192427A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B90D-0F59-475D-9282-369831208C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34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EDDBD-E56C-4D38-AEC9-8FDB43CF7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2386D-7DD9-4B68-A049-3647639C8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58102-471C-44E5-8F79-6E9E8191A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3959-5A1A-4F27-AF7E-8CA77466B628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F38BA-2D12-4CBB-A199-BB24CF78D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45117-DE3A-4FC4-81C4-200E19FFA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B90D-0F59-475D-9282-369831208C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00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E087C-AB22-4E2F-8909-704F08CCC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076BD0-B7A0-462F-B5C2-39A3230BA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25A82-CCFE-4D9A-B96B-2AC39203B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3959-5A1A-4F27-AF7E-8CA77466B628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F8C9C-0EFA-4D81-9B1B-DB06B54C6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8A1A1-C87B-4CD6-8570-CCA3A52C4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B90D-0F59-475D-9282-369831208C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29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9DE38-F8C6-4152-B327-ECDC954FC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F2F6C-E3C9-40F2-9F0C-1CEE62FDD6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7B0617-B8A8-4261-AA2A-465B4826D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26B52-916B-4A98-89EE-21A6AEAB7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3959-5A1A-4F27-AF7E-8CA77466B628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D9266-101A-4997-A1F8-3D5A7B9E6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04891-FDDD-4663-A3A1-60BDFD825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B90D-0F59-475D-9282-369831208C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60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09796-5C76-41D9-9211-470915AF3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E1E68E-2E7A-4388-8247-049C466A3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AE6367-23D8-4AD2-B1AB-E920A2D483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5B4108-67B3-4E19-953B-3E65186D19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D8DA09-01C6-42C3-98D6-E1C1586F1C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4E180C-AA6F-4D3E-8E8F-D0F03B12D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3959-5A1A-4F27-AF7E-8CA77466B628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B5BA83-07B8-47DF-9C2C-13E7C54A0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49534A-6A44-4C43-91FA-D703ADF31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B90D-0F59-475D-9282-369831208C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79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5E1CB-A794-4965-8497-C72DB835E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EBDA97-7084-482F-A52B-055467908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3959-5A1A-4F27-AF7E-8CA77466B628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4B53D5-9187-4EDE-8EC1-962D3E1A8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315F7-38E7-448B-AB7B-2F3174BE6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B90D-0F59-475D-9282-369831208C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07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A4C00D-2DA3-4F58-8326-187A136A9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3959-5A1A-4F27-AF7E-8CA77466B628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F70015-2CF7-42F1-8DDE-59A02249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930FB-0273-412B-871F-B8C955A61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B90D-0F59-475D-9282-369831208C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68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6610E-CFAE-41F8-B39F-0B1331778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27CCF-CBE0-470B-937E-66B8B1FF1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C24516-1191-499E-A215-0BA79CBAE3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0A0FF5-636E-4CF0-B807-C8C330EAC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3959-5A1A-4F27-AF7E-8CA77466B628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F3767A-584C-4D4A-977E-0C5365390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8F73DC-CBAB-4B35-A470-FBDE177AC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B90D-0F59-475D-9282-369831208C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879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65E02-356F-42D6-8C55-359B6AC75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691622-3E33-48F8-AD4C-7784379F6B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FFB56F-72D3-4E15-AFF6-00314600B7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FF6D09-79CB-41E2-8D5E-5FDB65E5E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3959-5A1A-4F27-AF7E-8CA77466B628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C7E98B-907D-41FA-A6A0-1709E12C7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ABC619-BD04-4332-96A7-6226F0DD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B90D-0F59-475D-9282-369831208C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53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BABD38-2D39-4D77-8BDE-14FEAB80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E56F6-C333-4C61-B06E-A6789AC5F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FD495E-A639-45EB-8C02-BBC29CFD42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03959-5A1A-4F27-AF7E-8CA77466B628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D3D13-21C5-450B-B506-0C10444D0E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80467-D81C-444A-95E3-97A66488CF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1B90D-0F59-475D-9282-369831208C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27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83429E-9F85-4281-A52F-0A9356EE7C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478"/>
          <a:stretch/>
        </p:blipFill>
        <p:spPr>
          <a:xfrm>
            <a:off x="0" y="2860431"/>
            <a:ext cx="12192000" cy="41889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2489BF-5CA7-4EE0-98C6-9C2F2F757D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52"/>
          <a:stretch/>
        </p:blipFill>
        <p:spPr>
          <a:xfrm>
            <a:off x="0" y="-1"/>
            <a:ext cx="12191999" cy="329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1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96"/>
            <a:ext cx="12192000" cy="34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Connector 17"/>
          <p:cNvCxnSpPr/>
          <p:nvPr/>
        </p:nvCxnSpPr>
        <p:spPr>
          <a:xfrm>
            <a:off x="4296232" y="3352801"/>
            <a:ext cx="1988454" cy="1451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9028" y="3320882"/>
            <a:ext cx="1207878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5400" b="1" dirty="0" smtClean="0">
                <a:latin typeface=".VnAvant" pitchFamily="34" charset="0"/>
              </a:rPr>
              <a:t>b. </a:t>
            </a:r>
            <a:r>
              <a:rPr lang="en-US" sz="5400" b="1" dirty="0" err="1" smtClean="0">
                <a:latin typeface=".VnAvant" pitchFamily="34" charset="0"/>
              </a:rPr>
              <a:t>Voi</a:t>
            </a:r>
            <a:r>
              <a:rPr lang="en-US" sz="5400" b="1" dirty="0" smtClean="0">
                <a:latin typeface=".VnAvant" pitchFamily="34" charset="0"/>
              </a:rPr>
              <a:t> con </a:t>
            </a:r>
            <a:r>
              <a:rPr lang="en-US" sz="5400" b="1" dirty="0" err="1" smtClean="0">
                <a:latin typeface=".VnAvant" pitchFamily="34" charset="0"/>
              </a:rPr>
              <a:t>lµm</a:t>
            </a:r>
            <a:r>
              <a:rPr lang="en-US" sz="5400" b="1" dirty="0" smtClean="0">
                <a:latin typeface=".VnAvant" pitchFamily="34" charset="0"/>
              </a:rPr>
              <a:t> g× ®Ó </a:t>
            </a:r>
            <a:r>
              <a:rPr lang="en-US" sz="5400" b="1" dirty="0" err="1" smtClean="0">
                <a:latin typeface=".VnAvant" pitchFamily="34" charset="0"/>
              </a:rPr>
              <a:t>c¶m</a:t>
            </a:r>
            <a:r>
              <a:rPr lang="en-US" sz="5400" b="1" dirty="0" smtClean="0">
                <a:latin typeface=".VnAvant" pitchFamily="34" charset="0"/>
              </a:rPr>
              <a:t> ¬n </a:t>
            </a:r>
            <a:r>
              <a:rPr lang="en-US" sz="5400" b="1" dirty="0" err="1" smtClean="0">
                <a:latin typeface=".VnAvant" pitchFamily="34" charset="0"/>
              </a:rPr>
              <a:t>c¸c</a:t>
            </a:r>
            <a:r>
              <a:rPr lang="en-US" sz="5400" b="1" dirty="0" smtClean="0">
                <a:latin typeface=".VnAvant" pitchFamily="34" charset="0"/>
              </a:rPr>
              <a:t> b¹n?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3211" y="5011341"/>
            <a:ext cx="1207878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Voi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con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hu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¬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vßi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®Ó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c¶m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¬n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c¸c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b¹n.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96"/>
            <a:ext cx="12192000" cy="34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8056" y="3466022"/>
            <a:ext cx="1207878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5400" b="1" dirty="0" smtClean="0">
                <a:latin typeface=".VnAvant" pitchFamily="34" charset="0"/>
              </a:rPr>
              <a:t>c. </a:t>
            </a:r>
            <a:r>
              <a:rPr lang="en-US" sz="5400" b="1" dirty="0" err="1" smtClean="0">
                <a:latin typeface=".VnAvant" pitchFamily="34" charset="0"/>
              </a:rPr>
              <a:t>Sinh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nhËt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cña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voi</a:t>
            </a:r>
            <a:r>
              <a:rPr lang="en-US" sz="5400" b="1" dirty="0" smtClean="0">
                <a:latin typeface=".VnAvant" pitchFamily="34" charset="0"/>
              </a:rPr>
              <a:t> con </a:t>
            </a:r>
            <a:r>
              <a:rPr lang="en-US" sz="5400" b="1" dirty="0" err="1" smtClean="0">
                <a:latin typeface=".VnAvant" pitchFamily="34" charset="0"/>
              </a:rPr>
              <a:t>nh</a:t>
            </a:r>
            <a:r>
              <a:rPr lang="vi-VN" sz="6000" b="1" dirty="0">
                <a:latin typeface=".VnAvant" pitchFamily="34" charset="0"/>
              </a:rPr>
              <a:t>ư</a:t>
            </a:r>
            <a:r>
              <a:rPr lang="en-US" sz="6000" b="1" dirty="0" smtClean="0">
                <a:latin typeface=".VnAvant" pitchFamily="34" charset="0"/>
              </a:rPr>
              <a:t>­ </a:t>
            </a:r>
            <a:r>
              <a:rPr lang="en-US" sz="5400" b="1" dirty="0" err="1" smtClean="0">
                <a:latin typeface=".VnAvant" pitchFamily="34" charset="0"/>
              </a:rPr>
              <a:t>thÕ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nµo</a:t>
            </a:r>
            <a:r>
              <a:rPr lang="en-US" sz="5400" b="1" dirty="0" smtClean="0">
                <a:latin typeface=".VnAvant" pitchFamily="34" charset="0"/>
              </a:rPr>
              <a:t>?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221018"/>
            <a:ext cx="120787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 smtClean="0">
                <a:latin typeface=".VnAvant" pitchFamily="34" charset="0"/>
              </a:rPr>
              <a:t>  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Sinh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nhËt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cña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voi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con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rÊt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vui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90"/>
            <a:ext cx="12220280" cy="75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3210" y="1234472"/>
            <a:ext cx="120787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.VnAvant" pitchFamily="34" charset="0"/>
              </a:rPr>
              <a:t>  </a:t>
            </a:r>
            <a:r>
              <a:rPr lang="en-US" sz="5400" b="1" dirty="0" err="1" smtClean="0">
                <a:latin typeface=".VnAvant" pitchFamily="34" charset="0"/>
              </a:rPr>
              <a:t>Voi</a:t>
            </a:r>
            <a:r>
              <a:rPr lang="en-US" sz="5400" b="1" dirty="0" smtClean="0">
                <a:latin typeface=".VnAvant" pitchFamily="34" charset="0"/>
              </a:rPr>
              <a:t> con ………… ®Ó </a:t>
            </a:r>
            <a:r>
              <a:rPr lang="en-US" sz="5400" b="1" dirty="0" err="1" smtClean="0">
                <a:latin typeface=".VnAvant" pitchFamily="34" charset="0"/>
              </a:rPr>
              <a:t>c¶m</a:t>
            </a:r>
            <a:r>
              <a:rPr lang="en-US" sz="5400" b="1" dirty="0" smtClean="0">
                <a:latin typeface=".VnAvant" pitchFamily="34" charset="0"/>
              </a:rPr>
              <a:t> ¬n </a:t>
            </a:r>
            <a:r>
              <a:rPr lang="en-US" sz="5400" b="1" dirty="0" err="1" smtClean="0">
                <a:latin typeface=".VnAvant" pitchFamily="34" charset="0"/>
              </a:rPr>
              <a:t>c¸c</a:t>
            </a:r>
            <a:r>
              <a:rPr lang="en-US" sz="5400" b="1" dirty="0" smtClean="0">
                <a:latin typeface=".VnAvant" pitchFamily="34" charset="0"/>
              </a:rPr>
              <a:t> b¹n.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6732" y="1144158"/>
            <a:ext cx="3650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h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¬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vßi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82252" y="2017887"/>
            <a:ext cx="985247" cy="47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380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28661"/>
            <a:ext cx="12192000" cy="236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" y="113216"/>
            <a:ext cx="4357435" cy="3411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chu 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1238" y="113217"/>
            <a:ext cx="3953910" cy="3915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76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9" y="0"/>
            <a:ext cx="11956621" cy="113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3342" y="1135545"/>
            <a:ext cx="11489634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.VnAvant" pitchFamily="34" charset="0"/>
              </a:rPr>
              <a:t>     </a:t>
            </a:r>
            <a:r>
              <a:rPr lang="en-US" sz="4400" b="1" dirty="0" err="1" smtClean="0">
                <a:latin typeface=".VnAvant" pitchFamily="34" charset="0"/>
              </a:rPr>
              <a:t>tèt</a:t>
            </a:r>
            <a:r>
              <a:rPr lang="en-US" sz="4400" b="1" dirty="0" smtClean="0">
                <a:latin typeface=".VnAvant" pitchFamily="34" charset="0"/>
              </a:rPr>
              <a:t> ®</a:t>
            </a:r>
            <a:r>
              <a:rPr lang="en-US" sz="4400" b="1" dirty="0" err="1" smtClean="0">
                <a:latin typeface=".VnAvant" pitchFamily="34" charset="0"/>
              </a:rPr>
              <a:t>Ñp</a:t>
            </a:r>
            <a:r>
              <a:rPr lang="en-US" sz="4400" b="1" dirty="0" smtClean="0">
                <a:latin typeface=".VnAvant" pitchFamily="34" charset="0"/>
              </a:rPr>
              <a:t>            </a:t>
            </a:r>
            <a:r>
              <a:rPr lang="en-US" sz="4400" b="1" dirty="0" err="1" smtClean="0">
                <a:latin typeface=".VnAvant" pitchFamily="34" charset="0"/>
              </a:rPr>
              <a:t>vui</a:t>
            </a:r>
            <a:r>
              <a:rPr lang="en-US" sz="4400" b="1" dirty="0" smtClean="0">
                <a:latin typeface=".VnAvant" pitchFamily="34" charset="0"/>
              </a:rPr>
              <a:t>              </a:t>
            </a:r>
            <a:r>
              <a:rPr lang="en-US" sz="4400" b="1" dirty="0" err="1" smtClean="0">
                <a:latin typeface=".VnAvant" pitchFamily="34" charset="0"/>
              </a:rPr>
              <a:t>buån</a:t>
            </a:r>
            <a:r>
              <a:rPr lang="en-US" sz="4400" b="1" dirty="0" smtClean="0">
                <a:latin typeface=".VnAvant" pitchFamily="34" charset="0"/>
              </a:rPr>
              <a:t> b·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211" y="2837336"/>
            <a:ext cx="12078789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0" b="1" dirty="0" smtClean="0">
                <a:latin typeface=".VnAvant" pitchFamily="34" charset="0"/>
              </a:rPr>
              <a:t>    </a:t>
            </a:r>
            <a:r>
              <a:rPr lang="en-US" sz="6000" b="1" dirty="0" err="1" smtClean="0">
                <a:latin typeface=".VnAvant" pitchFamily="34" charset="0"/>
              </a:rPr>
              <a:t>V©n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rÊt</a:t>
            </a:r>
            <a:r>
              <a:rPr lang="en-US" sz="6000" b="1" dirty="0" smtClean="0">
                <a:latin typeface=".VnAvant" pitchFamily="34" charset="0"/>
              </a:rPr>
              <a:t> ……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smtClean="0">
                <a:latin typeface=".VnAvant" pitchFamily="34" charset="0"/>
              </a:rPr>
              <a:t>v× ®­</a:t>
            </a:r>
            <a:r>
              <a:rPr lang="vi-VN" sz="6600" b="1" dirty="0">
                <a:latin typeface=".VnAvant" pitchFamily="34" charset="0"/>
              </a:rPr>
              <a:t>ư</a:t>
            </a:r>
            <a:r>
              <a:rPr lang="en-US" sz="6000" b="1" dirty="0" err="1" smtClean="0">
                <a:latin typeface=".VnAvant" pitchFamily="34" charset="0"/>
              </a:rPr>
              <a:t>îc</a:t>
            </a:r>
            <a:r>
              <a:rPr lang="en-US" sz="6000" b="1" dirty="0" smtClean="0">
                <a:latin typeface=".VnAvant" pitchFamily="34" charset="0"/>
              </a:rPr>
              <a:t> ®i </a:t>
            </a:r>
            <a:r>
              <a:rPr lang="en-US" sz="6000" b="1" dirty="0" err="1" smtClean="0">
                <a:latin typeface=".VnAvant" pitchFamily="34" charset="0"/>
              </a:rPr>
              <a:t>ch¬i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cïng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c¸c</a:t>
            </a:r>
            <a:r>
              <a:rPr lang="en-US" sz="6000" b="1" dirty="0" smtClean="0">
                <a:latin typeface=".VnAvant" pitchFamily="34" charset="0"/>
              </a:rPr>
              <a:t> b¹n.</a:t>
            </a:r>
            <a:endParaRPr lang="en-US" sz="6000" b="1" dirty="0">
              <a:latin typeface=".VnAvant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063405" y="1811445"/>
            <a:ext cx="674786" cy="258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678435" y="2839066"/>
            <a:ext cx="20067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vui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109591" y="3854729"/>
            <a:ext cx="1285879" cy="258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310" y="2839066"/>
            <a:ext cx="12061370" cy="263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8278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6F12B8-A42C-4098-B614-452DBF06F5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0" t="23528" r="13065" b="65378"/>
          <a:stretch/>
        </p:blipFill>
        <p:spPr>
          <a:xfrm>
            <a:off x="0" y="0"/>
            <a:ext cx="12192000" cy="1473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14F82C-C5C1-4A54-BCC8-51B0FFB895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0" t="34814" r="13692" b="39459"/>
          <a:stretch/>
        </p:blipFill>
        <p:spPr>
          <a:xfrm>
            <a:off x="0" y="1352100"/>
            <a:ext cx="5799860" cy="45451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CA7B8B-896A-4BA1-B853-ACD2CEFD02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63632" r="13858" b="10641"/>
          <a:stretch/>
        </p:blipFill>
        <p:spPr>
          <a:xfrm>
            <a:off x="5834743" y="1395642"/>
            <a:ext cx="6357257" cy="44580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0104" y="5722851"/>
            <a:ext cx="5499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ch¬i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ïa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gÊu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95657" y="5849714"/>
            <a:ext cx="5377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h¸t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, 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sinh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nhËt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91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384869" cy="411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402295" y="365761"/>
            <a:ext cx="43978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ch¬i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ïa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,            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gÊu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4284619"/>
            <a:ext cx="1219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    </a:t>
            </a:r>
            <a:r>
              <a:rPr lang="en-US" sz="6000" b="1" dirty="0" err="1" smtClean="0">
                <a:latin typeface=".VnAvant" pitchFamily="34" charset="0"/>
              </a:rPr>
              <a:t>Hai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mÑ</a:t>
            </a:r>
            <a:r>
              <a:rPr lang="en-US" sz="6000" b="1" dirty="0" smtClean="0">
                <a:latin typeface=".VnAvant" pitchFamily="34" charset="0"/>
              </a:rPr>
              <a:t> con </a:t>
            </a:r>
            <a:r>
              <a:rPr lang="en-US" sz="6000" b="1" dirty="0" err="1" smtClean="0">
                <a:latin typeface=".VnAvant" pitchFamily="34" charset="0"/>
              </a:rPr>
              <a:t>nh</a:t>
            </a:r>
            <a:r>
              <a:rPr lang="en-US" sz="6000" b="1" dirty="0" smtClean="0">
                <a:latin typeface=".VnAvant" pitchFamily="34" charset="0"/>
              </a:rPr>
              <a:t>µ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gÊu</a:t>
            </a:r>
            <a:r>
              <a:rPr lang="en-US" sz="6000" b="1" dirty="0" smtClean="0">
                <a:latin typeface=".VnAvant" pitchFamily="34" charset="0"/>
              </a:rPr>
              <a:t> ®</a:t>
            </a:r>
            <a:r>
              <a:rPr lang="en-US" sz="6000" b="1" dirty="0" err="1" smtClean="0">
                <a:latin typeface=".VnAvant" pitchFamily="34" charset="0"/>
              </a:rPr>
              <a:t>ang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ch¬i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ïa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víi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nhau</a:t>
            </a:r>
            <a:r>
              <a:rPr lang="en-US" sz="6000" b="1" dirty="0" smtClean="0">
                <a:latin typeface=".VnAvant" pitchFamily="34" charset="0"/>
              </a:rPr>
              <a:t>.</a:t>
            </a:r>
            <a:endParaRPr lang="en-US" sz="60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489371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402295" y="365761"/>
            <a:ext cx="43978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h¸t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,            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sinh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nhËt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4589419"/>
            <a:ext cx="1219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    </a:t>
            </a:r>
            <a:r>
              <a:rPr lang="en-US" sz="6000" b="1" dirty="0" err="1" smtClean="0">
                <a:latin typeface=".VnAvant" pitchFamily="34" charset="0"/>
              </a:rPr>
              <a:t>C¸c</a:t>
            </a:r>
            <a:r>
              <a:rPr lang="en-US" sz="6000" b="1" dirty="0" smtClean="0">
                <a:latin typeface=".VnAvant" pitchFamily="34" charset="0"/>
              </a:rPr>
              <a:t> b¹n ®</a:t>
            </a:r>
            <a:r>
              <a:rPr lang="en-US" sz="6000" b="1" dirty="0" err="1" smtClean="0">
                <a:latin typeface=".VnAvant" pitchFamily="34" charset="0"/>
              </a:rPr>
              <a:t>ang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h¸t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chóc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mõng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sinh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nhËt</a:t>
            </a:r>
            <a:r>
              <a:rPr lang="en-US" sz="6000" b="1" dirty="0" smtClean="0">
                <a:latin typeface=".VnAvant" pitchFamily="34" charset="0"/>
              </a:rPr>
              <a:t>.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02294" y="2571463"/>
            <a:ext cx="43978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d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õa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FA3ADD-6F41-45E0-885D-9CD67AB7B2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3" t="8438" r="11126" b="61377"/>
          <a:stretch/>
        </p:blipFill>
        <p:spPr>
          <a:xfrm>
            <a:off x="0" y="0"/>
            <a:ext cx="12192000" cy="423236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58490"/>
            <a:ext cx="12192000" cy="2472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>
          <a:xfrm>
            <a:off x="4929809" y="1232452"/>
            <a:ext cx="742121" cy="132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697357" y="1577010"/>
            <a:ext cx="742121" cy="132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205948" y="5335676"/>
            <a:ext cx="742121" cy="132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19270" y="6250076"/>
            <a:ext cx="742121" cy="132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754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83429E-9F85-4281-A52F-0A9356EE7C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6" t="17326" r="9425" b="3666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5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989645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latin typeface=".VnAvant" pitchFamily="34" charset="0"/>
              </a:rPr>
              <a:t>- </a:t>
            </a:r>
            <a:r>
              <a:rPr lang="en-US" sz="4400" b="1" dirty="0" err="1">
                <a:latin typeface=".VnAvant" pitchFamily="34" charset="0"/>
              </a:rPr>
              <a:t>T</a:t>
            </a:r>
            <a:r>
              <a:rPr lang="en-US" sz="4400" b="1" dirty="0" err="1" smtClean="0">
                <a:latin typeface=".VnAvant" pitchFamily="34" charset="0"/>
              </a:rPr>
              <a:t>õ</a:t>
            </a:r>
            <a:r>
              <a:rPr lang="en-US" sz="4400" b="1" dirty="0" smtClean="0">
                <a:latin typeface=".VnAvant" pitchFamily="34" charset="0"/>
              </a:rPr>
              <a:t> ng÷ </a:t>
            </a:r>
            <a:r>
              <a:rPr lang="en-US" sz="4400" b="1" dirty="0" err="1">
                <a:latin typeface=".VnAvant" pitchFamily="34" charset="0"/>
              </a:rPr>
              <a:t>t</a:t>
            </a:r>
            <a:r>
              <a:rPr lang="en-US" sz="4400" b="1" dirty="0" err="1" smtClean="0">
                <a:latin typeface=".VnAvant" pitchFamily="34" charset="0"/>
              </a:rPr>
              <a:t>rong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bµi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cã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tiÕng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chøa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vÇn</a:t>
            </a:r>
            <a:r>
              <a:rPr lang="en-US" sz="4400" b="1" dirty="0">
                <a:latin typeface=".VnAvant" pitchFamily="34" charset="0"/>
              </a:rPr>
              <a:t> :</a:t>
            </a:r>
            <a:endParaRPr lang="en-US" sz="4400" b="1" dirty="0" smtClean="0"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22" y="0"/>
            <a:ext cx="12135678" cy="113877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.VnAvant" pitchFamily="34" charset="0"/>
              </a:rPr>
              <a:t> 8</a:t>
            </a:r>
            <a:r>
              <a:rPr lang="en-US" sz="3200" b="1" dirty="0">
                <a:latin typeface=".VnAvant" pitchFamily="34" charset="0"/>
              </a:rPr>
              <a:t>. </a:t>
            </a:r>
            <a:r>
              <a:rPr lang="en-US" sz="3200" b="1" dirty="0" err="1" smtClean="0">
                <a:latin typeface=".VnAvant" pitchFamily="34" charset="0"/>
              </a:rPr>
              <a:t>T×m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trong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hoÆc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ngoµi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bµi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vi-VN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ọ</a:t>
            </a:r>
            <a:r>
              <a:rPr lang="vi-VN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nhËt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  <a:r>
              <a:rPr lang="en-US" sz="3200" b="1" dirty="0" smtClean="0">
                <a:latin typeface=".VnAvant" pitchFamily="34" charset="0"/>
              </a:rPr>
              <a:t>” </a:t>
            </a:r>
            <a:r>
              <a:rPr lang="en-US" sz="3200" b="1" dirty="0" err="1" smtClean="0">
                <a:latin typeface=".VnAvant" pitchFamily="34" charset="0"/>
              </a:rPr>
              <a:t>tõ</a:t>
            </a:r>
            <a:r>
              <a:rPr lang="en-US" sz="3200" b="1" dirty="0" smtClean="0">
                <a:latin typeface=".VnAvant" pitchFamily="34" charset="0"/>
              </a:rPr>
              <a:t> ng÷ </a:t>
            </a:r>
            <a:r>
              <a:rPr lang="en-US" sz="3200" b="1" dirty="0" err="1" smtClean="0">
                <a:latin typeface=".VnAvant" pitchFamily="34" charset="0"/>
              </a:rPr>
              <a:t>cã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tiÕng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chøa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vÇn</a:t>
            </a:r>
            <a:r>
              <a:rPr lang="en-US" sz="3200" b="1" dirty="0" smtClean="0">
                <a:latin typeface=".VnAvant" pitchFamily="34" charset="0"/>
              </a:rPr>
              <a:t>: 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o¨c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oac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, ­u¬, ­</a:t>
            </a:r>
            <a:r>
              <a:rPr lang="vi-VN" sz="3600" b="1" dirty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a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383" y="1688294"/>
            <a:ext cx="2408583" cy="98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latin typeface=".VnAvant" pitchFamily="34" charset="0"/>
              </a:rPr>
              <a:t>+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o¨c</a:t>
            </a:r>
            <a:r>
              <a:rPr lang="en-US" sz="4400" b="1" dirty="0" smtClean="0">
                <a:latin typeface=".VnAvant" pitchFamily="34" charset="0"/>
              </a:rPr>
              <a:t>: 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11896" y="1698651"/>
            <a:ext cx="21733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ngo¾c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35487" y="1710957"/>
            <a:ext cx="2408583" cy="98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latin typeface=".VnAvant" pitchFamily="34" charset="0"/>
              </a:rPr>
              <a:t>+</a:t>
            </a:r>
            <a:r>
              <a:rPr lang="en-US" sz="4400" b="1" dirty="0" smtClean="0">
                <a:latin typeface=".VnAvant" pitchFamily="34" charset="0"/>
              </a:rPr>
              <a:t> ­u¬: 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15201" y="1722419"/>
            <a:ext cx="2173356" cy="98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h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833" y="2514299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latin typeface=".VnAvant" pitchFamily="34" charset="0"/>
              </a:rPr>
              <a:t>- </a:t>
            </a:r>
            <a:r>
              <a:rPr lang="en-US" sz="4400" b="1" dirty="0" err="1">
                <a:latin typeface=".VnAvant" pitchFamily="34" charset="0"/>
              </a:rPr>
              <a:t>T</a:t>
            </a:r>
            <a:r>
              <a:rPr lang="en-US" sz="4400" b="1" dirty="0" err="1" smtClean="0">
                <a:latin typeface=".VnAvant" pitchFamily="34" charset="0"/>
              </a:rPr>
              <a:t>õ</a:t>
            </a:r>
            <a:r>
              <a:rPr lang="en-US" sz="4400" b="1" dirty="0" smtClean="0">
                <a:latin typeface=".VnAvant" pitchFamily="34" charset="0"/>
              </a:rPr>
              <a:t> ng÷ </a:t>
            </a:r>
            <a:r>
              <a:rPr lang="en-US" sz="4400" b="1" dirty="0" err="1" smtClean="0">
                <a:latin typeface=".VnAvant" pitchFamily="34" charset="0"/>
              </a:rPr>
              <a:t>ngoµi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bµi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cã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tiÕng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chøa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vÇn</a:t>
            </a:r>
            <a:r>
              <a:rPr lang="en-US" sz="4400" b="1" dirty="0">
                <a:latin typeface=".VnAvant" pitchFamily="34" charset="0"/>
              </a:rPr>
              <a:t> :</a:t>
            </a:r>
            <a:endParaRPr lang="en-US" sz="4400" b="1" dirty="0" smtClean="0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8843" y="3371324"/>
            <a:ext cx="2408583" cy="98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+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o¨c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: 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94282" y="3377609"/>
            <a:ext cx="84002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 smtClean="0">
                <a:latin typeface=".VnAvant" pitchFamily="34" charset="0"/>
              </a:rPr>
              <a:t>hoÆc</a:t>
            </a:r>
            <a:r>
              <a:rPr lang="en-US" sz="4400" b="1" dirty="0" smtClean="0">
                <a:latin typeface=".VnAvant" pitchFamily="34" charset="0"/>
              </a:rPr>
              <a:t>, </a:t>
            </a:r>
            <a:r>
              <a:rPr lang="en-US" sz="4400" b="1" dirty="0" err="1" smtClean="0">
                <a:latin typeface=".VnAvant" pitchFamily="34" charset="0"/>
              </a:rPr>
              <a:t>ngoÆc</a:t>
            </a:r>
            <a:r>
              <a:rPr lang="en-US" sz="4400" b="1" dirty="0" smtClean="0">
                <a:latin typeface=".VnAvant" pitchFamily="34" charset="0"/>
              </a:rPr>
              <a:t>, ho¾c, ….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5834" y="4246987"/>
            <a:ext cx="24085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+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oac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: 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94282" y="4246987"/>
            <a:ext cx="84002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latin typeface=".VnAvant" pitchFamily="34" charset="0"/>
              </a:rPr>
              <a:t>k</a:t>
            </a:r>
            <a:r>
              <a:rPr lang="en-US" sz="4400" b="1" dirty="0" err="1" smtClean="0">
                <a:latin typeface=".VnAvant" pitchFamily="34" charset="0"/>
              </a:rPr>
              <a:t>ho¸c</a:t>
            </a:r>
            <a:r>
              <a:rPr lang="en-US" sz="4400" b="1" dirty="0" smtClean="0">
                <a:latin typeface=".VnAvant" pitchFamily="34" charset="0"/>
              </a:rPr>
              <a:t>, xo¹c, to¹c, ngo¹c, …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5591" y="5042119"/>
            <a:ext cx="2408583" cy="98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+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u¬: 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94282" y="5074826"/>
            <a:ext cx="84002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hu</a:t>
            </a:r>
            <a:r>
              <a:rPr lang="en-US" sz="4400" b="1" dirty="0" smtClean="0">
                <a:latin typeface=".VnAvant" pitchFamily="34" charset="0"/>
              </a:rPr>
              <a:t>¬, </a:t>
            </a:r>
            <a:r>
              <a:rPr lang="en-US" sz="4400" b="1" dirty="0" err="1" smtClean="0">
                <a:latin typeface=".VnAvant" pitchFamily="34" charset="0"/>
              </a:rPr>
              <a:t>thuë</a:t>
            </a:r>
            <a:r>
              <a:rPr lang="en-US" sz="4400" b="1" dirty="0" smtClean="0">
                <a:latin typeface=".VnAvant" pitchFamily="34" charset="0"/>
              </a:rPr>
              <a:t>, ….. 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5833" y="5770305"/>
            <a:ext cx="2408583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+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­</a:t>
            </a:r>
            <a:r>
              <a:rPr lang="vi-VN" sz="4800" b="1" dirty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a: 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84682" y="5776596"/>
            <a:ext cx="8400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dõa</a:t>
            </a:r>
            <a:r>
              <a:rPr lang="en-US" sz="4400" b="1" dirty="0" smtClean="0">
                <a:latin typeface=".VnAvant" pitchFamily="34" charset="0"/>
              </a:rPr>
              <a:t>, </a:t>
            </a:r>
            <a:r>
              <a:rPr lang="en-US" sz="4400" b="1" dirty="0" err="1" smtClean="0">
                <a:latin typeface=".VnAvant" pitchFamily="34" charset="0"/>
              </a:rPr>
              <a:t>lõa</a:t>
            </a:r>
            <a:r>
              <a:rPr lang="en-US" sz="4400" b="1" dirty="0" smtClean="0">
                <a:latin typeface=".VnAvant" pitchFamily="34" charset="0"/>
              </a:rPr>
              <a:t>, m</a:t>
            </a:r>
            <a:r>
              <a:rPr lang="vi-VN" sz="4800" b="1" dirty="0">
                <a:latin typeface=".VnAvant" pitchFamily="34" charset="0"/>
              </a:rPr>
              <a:t>ư</a:t>
            </a:r>
            <a:r>
              <a:rPr lang="en-US" sz="4400" b="1" dirty="0" smtClean="0">
                <a:latin typeface=".VnAvant" pitchFamily="34" charset="0"/>
              </a:rPr>
              <a:t>a, ……</a:t>
            </a:r>
            <a:endParaRPr lang="en-US" sz="44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28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/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FA3ADD-6F41-45E0-885D-9CD67AB7B2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4" t="46290" r="5374" b="87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8448"/>
            <a:ext cx="12192000" cy="516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Straight Connector 24"/>
          <p:cNvCxnSpPr/>
          <p:nvPr/>
        </p:nvCxnSpPr>
        <p:spPr>
          <a:xfrm>
            <a:off x="4971415" y="5280689"/>
            <a:ext cx="1305817" cy="800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46439" y="915576"/>
            <a:ext cx="557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54048" y="882625"/>
            <a:ext cx="557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71735" y="1541652"/>
            <a:ext cx="557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37702" y="2266579"/>
            <a:ext cx="557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50889" y="2250104"/>
            <a:ext cx="557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45937" y="2975033"/>
            <a:ext cx="557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9557" y="3601106"/>
            <a:ext cx="557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5242" y="4531982"/>
            <a:ext cx="557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53458" y="4474317"/>
            <a:ext cx="557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2" grpId="0"/>
      <p:bldP spid="24" grpId="0"/>
      <p:bldP spid="26" grpId="0"/>
      <p:bldP spid="27" grpId="0"/>
      <p:bldP spid="28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1256" y="2284885"/>
            <a:ext cx="4641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n</a:t>
            </a:r>
            <a:r>
              <a:rPr lang="en-US" sz="6000" b="1" dirty="0" smtClean="0">
                <a:latin typeface=".VnAvant" pitchFamily="34" charset="0"/>
              </a:rPr>
              <a:t>go¹m, 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1256" y="441439"/>
            <a:ext cx="2664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oam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smtClean="0">
                <a:latin typeface=".VnAvant" pitchFamily="34" charset="0"/>
              </a:rPr>
              <a:t>   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46134" y="2319669"/>
            <a:ext cx="6278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.VnAvant" pitchFamily="34" charset="0"/>
              </a:rPr>
              <a:t>ngóc</a:t>
            </a:r>
            <a:r>
              <a:rPr lang="en-US" sz="6000" b="1" dirty="0" smtClean="0">
                <a:latin typeface=".VnAvant" pitchFamily="34" charset="0"/>
              </a:rPr>
              <a:t> ngo¾c  ,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85567" y="429296"/>
            <a:ext cx="2664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o¨c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smtClean="0">
                <a:latin typeface=".VnAvant" pitchFamily="34" charset="0"/>
              </a:rPr>
              <a:t>   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509" y="3512583"/>
            <a:ext cx="6278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.VnAvant" pitchFamily="34" charset="0"/>
              </a:rPr>
              <a:t>má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kho»m</a:t>
            </a:r>
            <a:r>
              <a:rPr lang="en-US" sz="6000" b="1" dirty="0" smtClean="0">
                <a:latin typeface=".VnAvant" pitchFamily="34" charset="0"/>
              </a:rPr>
              <a:t> ,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92389" y="429295"/>
            <a:ext cx="2664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o¨m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smtClean="0">
                <a:latin typeface=".VnAvant" pitchFamily="34" charset="0"/>
              </a:rPr>
              <a:t>   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74784" y="3512583"/>
            <a:ext cx="3677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.VnAvant" pitchFamily="34" charset="0"/>
              </a:rPr>
              <a:t>hu</a:t>
            </a:r>
            <a:r>
              <a:rPr lang="en-US" sz="6000" b="1" dirty="0" smtClean="0">
                <a:latin typeface=".VnAvant" pitchFamily="34" charset="0"/>
              </a:rPr>
              <a:t>¬ </a:t>
            </a:r>
            <a:r>
              <a:rPr lang="en-US" sz="6000" b="1" dirty="0" err="1" smtClean="0">
                <a:latin typeface=".VnAvant" pitchFamily="34" charset="0"/>
              </a:rPr>
              <a:t>vßi</a:t>
            </a:r>
            <a:r>
              <a:rPr lang="en-US" sz="6000" b="1" dirty="0" smtClean="0">
                <a:latin typeface=".VnAvant" pitchFamily="34" charset="0"/>
              </a:rPr>
              <a:t>         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57211" y="443278"/>
            <a:ext cx="2664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u¬ </a:t>
            </a:r>
            <a:r>
              <a:rPr lang="en-US" sz="6000" b="1" dirty="0" smtClean="0">
                <a:latin typeface=".VnAvant" pitchFamily="34" charset="0"/>
              </a:rPr>
              <a:t>   </a:t>
            </a:r>
            <a:endParaRPr lang="en-US" sz="60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1591" y="1297576"/>
            <a:ext cx="12078789" cy="4075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 smtClean="0">
                <a:latin typeface=".VnAvant" pitchFamily="34" charset="0"/>
              </a:rPr>
              <a:t>     </a:t>
            </a:r>
            <a:r>
              <a:rPr lang="en-US" sz="6000" b="1" dirty="0" err="1" smtClean="0">
                <a:latin typeface=".VnAvant" pitchFamily="34" charset="0"/>
              </a:rPr>
              <a:t>KhØ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vµng</a:t>
            </a:r>
            <a:r>
              <a:rPr lang="en-US" sz="6000" b="1" dirty="0" smtClean="0">
                <a:latin typeface=".VnAvant" pitchFamily="34" charset="0"/>
              </a:rPr>
              <a:t> vµ </a:t>
            </a:r>
            <a:r>
              <a:rPr lang="en-US" sz="6000" b="1" dirty="0" err="1" smtClean="0">
                <a:latin typeface=".VnAvant" pitchFamily="34" charset="0"/>
              </a:rPr>
              <a:t>sãc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n©u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tÆng</a:t>
            </a:r>
            <a:r>
              <a:rPr lang="en-US" sz="6000" b="1" dirty="0" smtClean="0">
                <a:latin typeface=".VnAvant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6000" b="1" dirty="0" err="1" smtClean="0">
                <a:latin typeface=".VnAvant" pitchFamily="34" charset="0"/>
              </a:rPr>
              <a:t>voi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tiÕt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môc</a:t>
            </a:r>
            <a:r>
              <a:rPr lang="en-US" sz="6000" b="1" dirty="0" smtClean="0">
                <a:latin typeface=".VnAvant" pitchFamily="34" charset="0"/>
              </a:rPr>
              <a:t> “</a:t>
            </a:r>
            <a:r>
              <a:rPr lang="en-US" sz="6000" b="1" dirty="0" err="1" smtClean="0">
                <a:latin typeface=".VnAvant" pitchFamily="34" charset="0"/>
              </a:rPr>
              <a:t>ngóc</a:t>
            </a:r>
            <a:r>
              <a:rPr lang="en-US" sz="6000" b="1" dirty="0" smtClean="0">
                <a:latin typeface=".VnAvant" pitchFamily="34" charset="0"/>
              </a:rPr>
              <a:t> ngo¾c ®</a:t>
            </a:r>
            <a:r>
              <a:rPr lang="en-US" sz="6000" b="1" dirty="0" err="1" smtClean="0">
                <a:latin typeface=".VnAvant" pitchFamily="34" charset="0"/>
              </a:rPr>
              <a:t>u«i</a:t>
            </a:r>
            <a:r>
              <a:rPr lang="en-US" sz="6000" b="1" dirty="0" smtClean="0">
                <a:latin typeface=".VnAvant" pitchFamily="34" charset="0"/>
              </a:rPr>
              <a:t>”.</a:t>
            </a:r>
            <a:endParaRPr lang="en-US" sz="6000" b="1" dirty="0">
              <a:latin typeface=".VnAvant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8734698" y="1532710"/>
            <a:ext cx="391885" cy="121049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271454" y="2882538"/>
            <a:ext cx="391885" cy="121049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177144" y="4310744"/>
            <a:ext cx="391885" cy="121049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242451" y="4389122"/>
            <a:ext cx="391885" cy="121049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1591" y="1297576"/>
            <a:ext cx="120787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 smtClean="0">
                <a:latin typeface=".VnAvant" pitchFamily="34" charset="0"/>
              </a:rPr>
              <a:t>     </a:t>
            </a:r>
            <a:r>
              <a:rPr lang="en-US" sz="6000" b="1" dirty="0" err="1" smtClean="0">
                <a:latin typeface=".VnAvant" pitchFamily="34" charset="0"/>
              </a:rPr>
              <a:t>VÑt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má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kho»m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thay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mÆt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c¸c</a:t>
            </a:r>
            <a:r>
              <a:rPr lang="en-US" sz="6000" b="1" dirty="0" smtClean="0">
                <a:latin typeface=".VnAvant" pitchFamily="34" charset="0"/>
              </a:rPr>
              <a:t> b¹n </a:t>
            </a:r>
            <a:r>
              <a:rPr lang="en-US" sz="6000" b="1" dirty="0" err="1" smtClean="0">
                <a:latin typeface=".VnAvant" pitchFamily="34" charset="0"/>
              </a:rPr>
              <a:t>nãi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nh÷ng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lêi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chóc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tèt</a:t>
            </a:r>
            <a:r>
              <a:rPr lang="en-US" sz="6000" b="1" dirty="0" smtClean="0">
                <a:latin typeface=".VnAvant" pitchFamily="34" charset="0"/>
              </a:rPr>
              <a:t> ®</a:t>
            </a:r>
            <a:r>
              <a:rPr lang="en-US" sz="6000" b="1" dirty="0" err="1" smtClean="0">
                <a:latin typeface=".VnAvant" pitchFamily="34" charset="0"/>
              </a:rPr>
              <a:t>Ñp</a:t>
            </a:r>
            <a:r>
              <a:rPr lang="en-US" sz="6000" b="1" dirty="0" smtClean="0">
                <a:latin typeface=".VnAvant" pitchFamily="34" charset="0"/>
              </a:rPr>
              <a:t>.</a:t>
            </a:r>
            <a:endParaRPr lang="en-US" sz="6000" b="1" dirty="0">
              <a:latin typeface=".VnAvant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6714309" y="1532710"/>
            <a:ext cx="391885" cy="121049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672048" y="2830286"/>
            <a:ext cx="391885" cy="121049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1582401" y="2891247"/>
            <a:ext cx="391885" cy="121049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1647708" y="2969625"/>
            <a:ext cx="391885" cy="121049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033"/>
            <a:ext cx="12192000" cy="5771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Connector 18"/>
          <p:cNvCxnSpPr/>
          <p:nvPr/>
        </p:nvCxnSpPr>
        <p:spPr>
          <a:xfrm flipV="1">
            <a:off x="9271567" y="3352800"/>
            <a:ext cx="1289341" cy="23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9872928" y="4110681"/>
            <a:ext cx="2146077" cy="847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211004" y="4123861"/>
            <a:ext cx="1403259" cy="1271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939420" y="4859382"/>
            <a:ext cx="1918477" cy="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945290" y="5830741"/>
            <a:ext cx="1403259" cy="1271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39344" y="1088571"/>
            <a:ext cx="557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5799" y="5181600"/>
            <a:ext cx="557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3CBB8A-6042-4607-ACA5-85616B34A2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5" t="29407" r="21609" b="553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3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96"/>
            <a:ext cx="12192000" cy="34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Connector 22"/>
          <p:cNvCxnSpPr/>
          <p:nvPr/>
        </p:nvCxnSpPr>
        <p:spPr>
          <a:xfrm>
            <a:off x="2873830" y="1857829"/>
            <a:ext cx="171268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3367317"/>
            <a:ext cx="1207878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5400" b="1" dirty="0" smtClean="0">
                <a:latin typeface=".VnAvant" pitchFamily="34" charset="0"/>
              </a:rPr>
              <a:t>a. </a:t>
            </a:r>
            <a:r>
              <a:rPr lang="en-US" sz="5400" b="1" dirty="0" err="1" smtClean="0">
                <a:latin typeface=".VnAvant" pitchFamily="34" charset="0"/>
              </a:rPr>
              <a:t>Nh÷ng</a:t>
            </a:r>
            <a:r>
              <a:rPr lang="en-US" sz="5400" b="1" dirty="0" smtClean="0">
                <a:latin typeface=".VnAvant" pitchFamily="34" charset="0"/>
              </a:rPr>
              <a:t> b¹n </a:t>
            </a:r>
            <a:r>
              <a:rPr lang="en-US" sz="5400" b="1" dirty="0" err="1" smtClean="0">
                <a:latin typeface=".VnAvant" pitchFamily="34" charset="0"/>
              </a:rPr>
              <a:t>nµo</a:t>
            </a:r>
            <a:r>
              <a:rPr lang="en-US" sz="5400" b="1" dirty="0" smtClean="0">
                <a:latin typeface=".VnAvant" pitchFamily="34" charset="0"/>
              </a:rPr>
              <a:t> ®</a:t>
            </a:r>
            <a:r>
              <a:rPr lang="en-US" sz="5400" b="1" dirty="0" err="1" smtClean="0">
                <a:latin typeface=".VnAvant" pitchFamily="34" charset="0"/>
              </a:rPr>
              <a:t>Õn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mõng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sinh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nhËt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voi</a:t>
            </a:r>
            <a:r>
              <a:rPr lang="en-US" sz="5400" b="1" dirty="0" smtClean="0">
                <a:latin typeface=".VnAvant" pitchFamily="34" charset="0"/>
              </a:rPr>
              <a:t> con?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011341"/>
            <a:ext cx="1207878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- §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Õn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mõng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sinh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nhËt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voi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con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b¹n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gÊu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khØ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sãc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vÑt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7416801" y="1843315"/>
            <a:ext cx="171268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728689" y="2307772"/>
            <a:ext cx="171268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306288" y="2743200"/>
            <a:ext cx="2539997" cy="1451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963889" y="2293258"/>
            <a:ext cx="1494968" cy="1451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347</Words>
  <Application>Microsoft Office PowerPoint</Application>
  <PresentationFormat>Widescreen</PresentationFormat>
  <Paragraphs>55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Admin</cp:lastModifiedBy>
  <cp:revision>22</cp:revision>
  <dcterms:created xsi:type="dcterms:W3CDTF">2020-08-26T08:59:11Z</dcterms:created>
  <dcterms:modified xsi:type="dcterms:W3CDTF">2023-01-29T13:46:34Z</dcterms:modified>
</cp:coreProperties>
</file>