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7" r:id="rId2"/>
    <p:sldId id="294" r:id="rId3"/>
    <p:sldId id="295" r:id="rId4"/>
    <p:sldId id="296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1896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6E6DF-04EB-4F88-8C26-150C3C20C19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57F14-648C-4286-84EC-5694E274F0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702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168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05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959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993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63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5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96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02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40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0C1CE-1DE5-44A9-A9CB-E8467452B4F0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386B-F76E-43A6-9C37-92AEC993B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79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9290" y="328250"/>
          <a:ext cx="8780586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0293"/>
                <a:gridCol w="4390293"/>
              </a:tblGrid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ngoan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lo¸t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tho¨n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latin typeface=".VnAvant" pitchFamily="34" charset="0"/>
                        </a:rPr>
                        <a:t>ho¾t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loµi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huÖ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luËn</a:t>
                      </a:r>
                      <a:r>
                        <a:rPr lang="en-US" sz="6000" b="1" baseline="0" dirty="0" smtClean="0">
                          <a:latin typeface=".VnAvant" pitchFamily="34" charset="0"/>
                        </a:rPr>
                        <a:t> 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luËt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chuyÓn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duyÖt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err="1" smtClean="0">
                          <a:latin typeface=".VnAvant" pitchFamily="34" charset="0"/>
                        </a:rPr>
                        <a:t>tu</a:t>
                      </a:r>
                      <a:r>
                        <a:rPr lang="en-US" sz="6000" b="1" baseline="0" dirty="0" err="1" smtClean="0">
                          <a:latin typeface=".VnAvant" pitchFamily="34" charset="0"/>
                        </a:rPr>
                        <a:t>ú</a:t>
                      </a:r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>
            <a:off x="58615" y="2555630"/>
            <a:ext cx="8991601" cy="1828799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l­u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lo¸t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6" name="Flowchart: Preparation 5"/>
          <p:cNvSpPr/>
          <p:nvPr/>
        </p:nvSpPr>
        <p:spPr>
          <a:xfrm>
            <a:off x="70338" y="4724400"/>
            <a:ext cx="8991601" cy="1875691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tuyÖt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vêi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70339" y="386861"/>
            <a:ext cx="8991601" cy="1828799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ngoan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ngo·n</a:t>
            </a:r>
            <a:endParaRPr lang="en-US" sz="6000" b="1" dirty="0"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>
            <a:off x="58615" y="2555630"/>
            <a:ext cx="8991601" cy="1828799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thñy</a:t>
            </a:r>
            <a:r>
              <a:rPr lang="en-US" sz="7200" b="1" dirty="0" smtClean="0">
                <a:latin typeface=".VnAvant" pitchFamily="34" charset="0"/>
              </a:rPr>
              <a:t> </a:t>
            </a:r>
            <a:r>
              <a:rPr lang="en-US" sz="7200" b="1" dirty="0" err="1" smtClean="0">
                <a:latin typeface=".VnAvant" pitchFamily="34" charset="0"/>
              </a:rPr>
              <a:t>thñ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6" name="Flowchart: Preparation 5"/>
          <p:cNvSpPr/>
          <p:nvPr/>
        </p:nvSpPr>
        <p:spPr>
          <a:xfrm>
            <a:off x="70338" y="4724400"/>
            <a:ext cx="8991601" cy="1875691"/>
          </a:xfrm>
          <a:prstGeom prst="flowChartPrepara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ngo¸i</a:t>
            </a:r>
            <a:r>
              <a:rPr lang="en-US" sz="7200" b="1" dirty="0" smtClean="0">
                <a:latin typeface=".VnAvant" pitchFamily="34" charset="0"/>
              </a:rPr>
              <a:t> l¹i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58615" y="363415"/>
            <a:ext cx="8991601" cy="1828799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xum</a:t>
            </a:r>
            <a:r>
              <a:rPr lang="en-US" sz="7200" b="1" dirty="0" smtClean="0">
                <a:latin typeface=".VnAvant" pitchFamily="34" charset="0"/>
              </a:rPr>
              <a:t> </a:t>
            </a:r>
            <a:r>
              <a:rPr lang="en-US" sz="7200" b="1" dirty="0" err="1" smtClean="0">
                <a:latin typeface=".VnAvant" pitchFamily="34" charset="0"/>
              </a:rPr>
              <a:t>xu</a:t>
            </a:r>
            <a:r>
              <a:rPr lang="en-US" sz="7200" b="1" dirty="0" smtClean="0">
                <a:latin typeface=".VnAvant" pitchFamily="34" charset="0"/>
              </a:rPr>
              <a:t>ª</a:t>
            </a:r>
            <a:endParaRPr lang="en-US" sz="7200" b="1" dirty="0"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eparation 6"/>
          <p:cNvSpPr/>
          <p:nvPr/>
        </p:nvSpPr>
        <p:spPr>
          <a:xfrm>
            <a:off x="0" y="257908"/>
            <a:ext cx="8991601" cy="1195754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tho¨n</a:t>
            </a:r>
            <a:r>
              <a:rPr lang="en-US" sz="6000" b="1" dirty="0" smtClean="0">
                <a:latin typeface=".VnAvant" pitchFamily="34" charset="0"/>
              </a:rPr>
              <a:t> tho¾t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11" name="Flowchart: Preparation 10"/>
          <p:cNvSpPr/>
          <p:nvPr/>
        </p:nvSpPr>
        <p:spPr>
          <a:xfrm>
            <a:off x="0" y="1805354"/>
            <a:ext cx="8991601" cy="1195754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vµnh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khuyªn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13" name="Flowchart: Preparation 12"/>
          <p:cNvSpPr/>
          <p:nvPr/>
        </p:nvSpPr>
        <p:spPr>
          <a:xfrm>
            <a:off x="46892" y="4900246"/>
            <a:ext cx="8991601" cy="1195754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xuÊt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ph¸t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14" name="Flowchart: Preparation 13"/>
          <p:cNvSpPr/>
          <p:nvPr/>
        </p:nvSpPr>
        <p:spPr>
          <a:xfrm>
            <a:off x="0" y="3352800"/>
            <a:ext cx="8991601" cy="1195754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.VnAvant" pitchFamily="34" charset="0"/>
              </a:rPr>
              <a:t>tuÇn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lÔ</a:t>
            </a:r>
            <a:endParaRPr lang="en-US" sz="6000" b="1" dirty="0"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31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Duyen</dc:creator>
  <cp:lastModifiedBy>Admin</cp:lastModifiedBy>
  <cp:revision>54</cp:revision>
  <dcterms:created xsi:type="dcterms:W3CDTF">2020-08-06T11:51:30Z</dcterms:created>
  <dcterms:modified xsi:type="dcterms:W3CDTF">2021-08-01T17:09:09Z</dcterms:modified>
</cp:coreProperties>
</file>