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97" r:id="rId2"/>
    <p:sldId id="294" r:id="rId3"/>
    <p:sldId id="295" r:id="rId4"/>
    <p:sldId id="296" r:id="rId5"/>
    <p:sldId id="298" r:id="rId6"/>
    <p:sldId id="29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1" d="100"/>
          <a:sy n="81" d="100"/>
        </p:scale>
        <p:origin x="-1896" y="-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6E6DF-04EB-4F88-8C26-150C3C20C194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B57F14-648C-4286-84EC-5694E274F0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77021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C1CE-1DE5-44A9-A9CB-E8467452B4F0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386B-F76E-43A6-9C37-92AEC993B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8168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C1CE-1DE5-44A9-A9CB-E8467452B4F0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386B-F76E-43A6-9C37-92AEC993B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4478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C1CE-1DE5-44A9-A9CB-E8467452B4F0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386B-F76E-43A6-9C37-92AEC993B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955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C1CE-1DE5-44A9-A9CB-E8467452B4F0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386B-F76E-43A6-9C37-92AEC993B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77059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C1CE-1DE5-44A9-A9CB-E8467452B4F0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386B-F76E-43A6-9C37-92AEC993B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09591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C1CE-1DE5-44A9-A9CB-E8467452B4F0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386B-F76E-43A6-9C37-92AEC993B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49936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C1CE-1DE5-44A9-A9CB-E8467452B4F0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386B-F76E-43A6-9C37-92AEC993B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46323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C1CE-1DE5-44A9-A9CB-E8467452B4F0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386B-F76E-43A6-9C37-92AEC993B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8524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C1CE-1DE5-44A9-A9CB-E8467452B4F0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386B-F76E-43A6-9C37-92AEC993B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43965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C1CE-1DE5-44A9-A9CB-E8467452B4F0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386B-F76E-43A6-9C37-92AEC993B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10029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C1CE-1DE5-44A9-A9CB-E8467452B4F0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386B-F76E-43A6-9C37-92AEC993B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402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0C1CE-1DE5-44A9-A9CB-E8467452B4F0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E386B-F76E-43A6-9C37-92AEC993B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97921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99290" y="328250"/>
          <a:ext cx="8780586" cy="603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90293"/>
                <a:gridCol w="4390293"/>
              </a:tblGrid>
              <a:tr h="502073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 err="1" smtClean="0">
                          <a:latin typeface=".VnAvant" pitchFamily="34" charset="0"/>
                        </a:rPr>
                        <a:t>ngoan</a:t>
                      </a:r>
                      <a:endParaRPr lang="en-US" sz="6000" b="1" dirty="0">
                        <a:latin typeface=".VnAvan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 err="1" smtClean="0">
                          <a:latin typeface=".VnAvant" pitchFamily="34" charset="0"/>
                        </a:rPr>
                        <a:t>lo¸t</a:t>
                      </a:r>
                      <a:endParaRPr lang="en-US" sz="60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502073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 err="1" smtClean="0">
                          <a:latin typeface=".VnAvant" pitchFamily="34" charset="0"/>
                        </a:rPr>
                        <a:t>tho¨n</a:t>
                      </a:r>
                      <a:endParaRPr lang="en-US" sz="6000" b="1" dirty="0">
                        <a:latin typeface=".VnAvan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 smtClean="0">
                          <a:latin typeface=".VnAvant" pitchFamily="34" charset="0"/>
                        </a:rPr>
                        <a:t>ho¾t</a:t>
                      </a:r>
                      <a:endParaRPr lang="en-US" sz="60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502073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 err="1" smtClean="0">
                          <a:latin typeface=".VnAvant" pitchFamily="34" charset="0"/>
                        </a:rPr>
                        <a:t>loµi</a:t>
                      </a:r>
                      <a:endParaRPr lang="en-US" sz="6000" b="1" dirty="0">
                        <a:latin typeface=".VnAvan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 err="1" smtClean="0">
                          <a:latin typeface=".VnAvant" pitchFamily="34" charset="0"/>
                        </a:rPr>
                        <a:t>huÖ</a:t>
                      </a:r>
                      <a:endParaRPr lang="en-US" sz="60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502073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 err="1" smtClean="0">
                          <a:latin typeface=".VnAvant" pitchFamily="34" charset="0"/>
                        </a:rPr>
                        <a:t>luËn</a:t>
                      </a:r>
                      <a:r>
                        <a:rPr lang="en-US" sz="6000" b="1" baseline="0" dirty="0" smtClean="0">
                          <a:latin typeface=".VnAvant" pitchFamily="34" charset="0"/>
                        </a:rPr>
                        <a:t> </a:t>
                      </a:r>
                      <a:endParaRPr lang="en-US" sz="6000" b="1" dirty="0">
                        <a:latin typeface=".VnAvan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 err="1" smtClean="0">
                          <a:latin typeface=".VnAvant" pitchFamily="34" charset="0"/>
                        </a:rPr>
                        <a:t>luËt</a:t>
                      </a:r>
                      <a:endParaRPr lang="en-US" sz="60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502073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 err="1" smtClean="0">
                          <a:latin typeface=".VnAvant" pitchFamily="34" charset="0"/>
                        </a:rPr>
                        <a:t>chuyÓn</a:t>
                      </a:r>
                      <a:endParaRPr lang="en-US" sz="6000" b="1" dirty="0">
                        <a:latin typeface=".VnAvan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 err="1" smtClean="0">
                          <a:latin typeface=".VnAvant" pitchFamily="34" charset="0"/>
                        </a:rPr>
                        <a:t>duyÖt</a:t>
                      </a:r>
                      <a:endParaRPr lang="en-US" sz="60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502073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 err="1" smtClean="0">
                          <a:latin typeface=".VnAvant" pitchFamily="34" charset="0"/>
                        </a:rPr>
                        <a:t>tu</a:t>
                      </a:r>
                      <a:r>
                        <a:rPr lang="en-US" sz="6000" b="1" baseline="0" dirty="0" err="1" smtClean="0">
                          <a:latin typeface=".VnAvant" pitchFamily="34" charset="0"/>
                        </a:rPr>
                        <a:t>ú</a:t>
                      </a:r>
                      <a:endParaRPr lang="en-US" sz="6000" b="1" dirty="0">
                        <a:latin typeface=".VnAvan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60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eparation 4"/>
          <p:cNvSpPr/>
          <p:nvPr/>
        </p:nvSpPr>
        <p:spPr>
          <a:xfrm>
            <a:off x="58615" y="2555630"/>
            <a:ext cx="8991601" cy="1828799"/>
          </a:xfrm>
          <a:prstGeom prst="flowChartPreparati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.VnAvant" pitchFamily="34" charset="0"/>
              </a:rPr>
              <a:t>l­u</a:t>
            </a:r>
            <a:r>
              <a:rPr lang="en-US" sz="6000" b="1" dirty="0" smtClean="0">
                <a:latin typeface=".VnAvant" pitchFamily="34" charset="0"/>
              </a:rPr>
              <a:t> </a:t>
            </a:r>
            <a:r>
              <a:rPr lang="en-US" sz="6000" b="1" dirty="0" err="1" smtClean="0">
                <a:latin typeface=".VnAvant" pitchFamily="34" charset="0"/>
              </a:rPr>
              <a:t>lo¸t</a:t>
            </a:r>
            <a:endParaRPr lang="en-US" sz="6000" b="1" dirty="0">
              <a:latin typeface=".VnAvant" pitchFamily="34" charset="0"/>
            </a:endParaRPr>
          </a:p>
        </p:txBody>
      </p:sp>
      <p:sp>
        <p:nvSpPr>
          <p:cNvPr id="6" name="Flowchart: Preparation 5"/>
          <p:cNvSpPr/>
          <p:nvPr/>
        </p:nvSpPr>
        <p:spPr>
          <a:xfrm>
            <a:off x="70338" y="4724400"/>
            <a:ext cx="8991601" cy="1875691"/>
          </a:xfrm>
          <a:prstGeom prst="flowChartPreparati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.VnAvant" pitchFamily="34" charset="0"/>
              </a:rPr>
              <a:t>tuyÖt</a:t>
            </a:r>
            <a:r>
              <a:rPr lang="en-US" sz="6000" b="1" dirty="0" smtClean="0">
                <a:latin typeface=".VnAvant" pitchFamily="34" charset="0"/>
              </a:rPr>
              <a:t> </a:t>
            </a:r>
            <a:r>
              <a:rPr lang="en-US" sz="6000" b="1" dirty="0" err="1" smtClean="0">
                <a:latin typeface=".VnAvant" pitchFamily="34" charset="0"/>
              </a:rPr>
              <a:t>vêi</a:t>
            </a:r>
            <a:endParaRPr lang="en-US" sz="6000" b="1" dirty="0">
              <a:latin typeface=".VnAvant" pitchFamily="34" charset="0"/>
            </a:endParaRPr>
          </a:p>
        </p:txBody>
      </p:sp>
      <p:sp>
        <p:nvSpPr>
          <p:cNvPr id="7" name="Flowchart: Preparation 6"/>
          <p:cNvSpPr/>
          <p:nvPr/>
        </p:nvSpPr>
        <p:spPr>
          <a:xfrm>
            <a:off x="70339" y="386861"/>
            <a:ext cx="8991601" cy="1828799"/>
          </a:xfrm>
          <a:prstGeom prst="flowChartPreparat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.VnAvant" pitchFamily="34" charset="0"/>
              </a:rPr>
              <a:t>ngoan</a:t>
            </a:r>
            <a:r>
              <a:rPr lang="en-US" sz="6000" b="1" dirty="0" smtClean="0">
                <a:latin typeface=".VnAvant" pitchFamily="34" charset="0"/>
              </a:rPr>
              <a:t> </a:t>
            </a:r>
            <a:r>
              <a:rPr lang="en-US" sz="6000" b="1" dirty="0" err="1" smtClean="0">
                <a:latin typeface=".VnAvant" pitchFamily="34" charset="0"/>
              </a:rPr>
              <a:t>ngo·n</a:t>
            </a:r>
            <a:endParaRPr lang="en-US" sz="6000" b="1" dirty="0"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eparation 4"/>
          <p:cNvSpPr/>
          <p:nvPr/>
        </p:nvSpPr>
        <p:spPr>
          <a:xfrm>
            <a:off x="58615" y="2555630"/>
            <a:ext cx="8991601" cy="1828799"/>
          </a:xfrm>
          <a:prstGeom prst="flowChartPreparati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b="1" dirty="0" err="1" smtClean="0">
                <a:latin typeface=".VnAvant" pitchFamily="34" charset="0"/>
              </a:rPr>
              <a:t>thñy</a:t>
            </a:r>
            <a:r>
              <a:rPr lang="en-US" sz="7200" b="1" dirty="0" smtClean="0">
                <a:latin typeface=".VnAvant" pitchFamily="34" charset="0"/>
              </a:rPr>
              <a:t> </a:t>
            </a:r>
            <a:r>
              <a:rPr lang="en-US" sz="7200" b="1" dirty="0" err="1" smtClean="0">
                <a:latin typeface=".VnAvant" pitchFamily="34" charset="0"/>
              </a:rPr>
              <a:t>thñ</a:t>
            </a:r>
            <a:endParaRPr lang="en-US" sz="7200" b="1" dirty="0">
              <a:latin typeface=".VnAvant" pitchFamily="34" charset="0"/>
            </a:endParaRPr>
          </a:p>
        </p:txBody>
      </p:sp>
      <p:sp>
        <p:nvSpPr>
          <p:cNvPr id="6" name="Flowchart: Preparation 5"/>
          <p:cNvSpPr/>
          <p:nvPr/>
        </p:nvSpPr>
        <p:spPr>
          <a:xfrm>
            <a:off x="70338" y="4724400"/>
            <a:ext cx="8991601" cy="1875691"/>
          </a:xfrm>
          <a:prstGeom prst="flowChartPreparati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b="1" dirty="0" err="1" smtClean="0">
                <a:latin typeface=".VnAvant" pitchFamily="34" charset="0"/>
              </a:rPr>
              <a:t>ngo¸i</a:t>
            </a:r>
            <a:r>
              <a:rPr lang="en-US" sz="7200" b="1" dirty="0" smtClean="0">
                <a:latin typeface=".VnAvant" pitchFamily="34" charset="0"/>
              </a:rPr>
              <a:t> l¹i</a:t>
            </a:r>
            <a:endParaRPr lang="en-US" sz="7200" b="1" dirty="0">
              <a:latin typeface=".VnAvant" pitchFamily="34" charset="0"/>
            </a:endParaRPr>
          </a:p>
        </p:txBody>
      </p:sp>
      <p:sp>
        <p:nvSpPr>
          <p:cNvPr id="7" name="Flowchart: Preparation 6"/>
          <p:cNvSpPr/>
          <p:nvPr/>
        </p:nvSpPr>
        <p:spPr>
          <a:xfrm>
            <a:off x="58615" y="363415"/>
            <a:ext cx="8991601" cy="1828799"/>
          </a:xfrm>
          <a:prstGeom prst="flowChartPreparat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b="1" dirty="0" err="1" smtClean="0">
                <a:latin typeface=".VnAvant" pitchFamily="34" charset="0"/>
              </a:rPr>
              <a:t>xum</a:t>
            </a:r>
            <a:r>
              <a:rPr lang="en-US" sz="7200" b="1" dirty="0" smtClean="0">
                <a:latin typeface=".VnAvant" pitchFamily="34" charset="0"/>
              </a:rPr>
              <a:t> </a:t>
            </a:r>
            <a:r>
              <a:rPr lang="en-US" sz="7200" b="1" dirty="0" err="1" smtClean="0">
                <a:latin typeface=".VnAvant" pitchFamily="34" charset="0"/>
              </a:rPr>
              <a:t>xu</a:t>
            </a:r>
            <a:r>
              <a:rPr lang="en-US" sz="7200" b="1" dirty="0" smtClean="0">
                <a:latin typeface=".VnAvant" pitchFamily="34" charset="0"/>
              </a:rPr>
              <a:t>ª</a:t>
            </a:r>
            <a:endParaRPr lang="en-US" sz="7200" b="1" dirty="0"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Preparation 6"/>
          <p:cNvSpPr/>
          <p:nvPr/>
        </p:nvSpPr>
        <p:spPr>
          <a:xfrm>
            <a:off x="0" y="257908"/>
            <a:ext cx="8991601" cy="1195754"/>
          </a:xfrm>
          <a:prstGeom prst="flowChartPreparat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.VnAvant" pitchFamily="34" charset="0"/>
              </a:rPr>
              <a:t>tho¨n</a:t>
            </a:r>
            <a:r>
              <a:rPr lang="en-US" sz="6000" b="1" dirty="0" smtClean="0">
                <a:latin typeface=".VnAvant" pitchFamily="34" charset="0"/>
              </a:rPr>
              <a:t> tho¾t</a:t>
            </a:r>
            <a:endParaRPr lang="en-US" sz="6000" b="1" dirty="0">
              <a:latin typeface=".VnAvant" pitchFamily="34" charset="0"/>
            </a:endParaRPr>
          </a:p>
        </p:txBody>
      </p:sp>
      <p:sp>
        <p:nvSpPr>
          <p:cNvPr id="11" name="Flowchart: Preparation 10"/>
          <p:cNvSpPr/>
          <p:nvPr/>
        </p:nvSpPr>
        <p:spPr>
          <a:xfrm>
            <a:off x="0" y="1805354"/>
            <a:ext cx="8991601" cy="1195754"/>
          </a:xfrm>
          <a:prstGeom prst="flowChartPreparati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.VnAvant" pitchFamily="34" charset="0"/>
              </a:rPr>
              <a:t>vµnh</a:t>
            </a:r>
            <a:r>
              <a:rPr lang="en-US" sz="6000" b="1" dirty="0" smtClean="0">
                <a:latin typeface=".VnAvant" pitchFamily="34" charset="0"/>
              </a:rPr>
              <a:t> </a:t>
            </a:r>
            <a:r>
              <a:rPr lang="en-US" sz="6000" b="1" dirty="0" err="1" smtClean="0">
                <a:latin typeface=".VnAvant" pitchFamily="34" charset="0"/>
              </a:rPr>
              <a:t>khuyªn</a:t>
            </a:r>
            <a:endParaRPr lang="en-US" sz="6000" b="1" dirty="0">
              <a:latin typeface=".VnAvant" pitchFamily="34" charset="0"/>
            </a:endParaRPr>
          </a:p>
        </p:txBody>
      </p:sp>
      <p:sp>
        <p:nvSpPr>
          <p:cNvPr id="13" name="Flowchart: Preparation 12"/>
          <p:cNvSpPr/>
          <p:nvPr/>
        </p:nvSpPr>
        <p:spPr>
          <a:xfrm>
            <a:off x="46892" y="4900246"/>
            <a:ext cx="8991601" cy="1195754"/>
          </a:xfrm>
          <a:prstGeom prst="flowChartPreparati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.VnAvant" pitchFamily="34" charset="0"/>
              </a:rPr>
              <a:t>xuÊt</a:t>
            </a:r>
            <a:r>
              <a:rPr lang="en-US" sz="6000" b="1" dirty="0" smtClean="0">
                <a:latin typeface=".VnAvant" pitchFamily="34" charset="0"/>
              </a:rPr>
              <a:t> </a:t>
            </a:r>
            <a:r>
              <a:rPr lang="en-US" sz="6000" b="1" dirty="0" err="1" smtClean="0">
                <a:latin typeface=".VnAvant" pitchFamily="34" charset="0"/>
              </a:rPr>
              <a:t>ph¸t</a:t>
            </a:r>
            <a:endParaRPr lang="en-US" sz="6000" b="1" dirty="0">
              <a:latin typeface=".VnAvant" pitchFamily="34" charset="0"/>
            </a:endParaRPr>
          </a:p>
        </p:txBody>
      </p:sp>
      <p:sp>
        <p:nvSpPr>
          <p:cNvPr id="14" name="Flowchart: Preparation 13"/>
          <p:cNvSpPr/>
          <p:nvPr/>
        </p:nvSpPr>
        <p:spPr>
          <a:xfrm>
            <a:off x="0" y="3352800"/>
            <a:ext cx="8991601" cy="1195754"/>
          </a:xfrm>
          <a:prstGeom prst="flowChartPreparati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.VnAvant" pitchFamily="34" charset="0"/>
              </a:rPr>
              <a:t>tuÇn</a:t>
            </a:r>
            <a:r>
              <a:rPr lang="en-US" sz="6000" b="1" dirty="0" smtClean="0">
                <a:latin typeface=".VnAvant" pitchFamily="34" charset="0"/>
              </a:rPr>
              <a:t> </a:t>
            </a:r>
            <a:r>
              <a:rPr lang="en-US" sz="6000" b="1" dirty="0" err="1" smtClean="0">
                <a:latin typeface=".VnAvant" pitchFamily="34" charset="0"/>
              </a:rPr>
              <a:t>lÔ</a:t>
            </a:r>
            <a:endParaRPr lang="en-US" sz="6000" b="1" dirty="0"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237</TotalTime>
  <Words>31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Duyen</dc:creator>
  <cp:lastModifiedBy>Admin</cp:lastModifiedBy>
  <cp:revision>54</cp:revision>
  <dcterms:created xsi:type="dcterms:W3CDTF">2020-08-06T11:51:30Z</dcterms:created>
  <dcterms:modified xsi:type="dcterms:W3CDTF">2021-08-01T17:09:09Z</dcterms:modified>
</cp:coreProperties>
</file>