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CC56-97C2-4029-A5FC-4324A760EA2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276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latin typeface=".VnAvant" pitchFamily="34" charset="0"/>
              </a:rPr>
              <a:t>Mµu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xu©n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t­¬i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Ñp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Õn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mu«n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n¬i</a:t>
            </a:r>
            <a:r>
              <a:rPr lang="en-US" sz="5400" b="1" dirty="0" smtClean="0">
                <a:latin typeface=".VnAvant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840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latin typeface=".VnAvant" pitchFamily="34" charset="0"/>
              </a:rPr>
              <a:t>M©y</a:t>
            </a:r>
            <a:r>
              <a:rPr lang="en-US" sz="5400" b="1" dirty="0" smtClean="0">
                <a:latin typeface=".VnAvant" pitchFamily="34" charset="0"/>
              </a:rPr>
              <a:t> ®en </a:t>
            </a:r>
            <a:r>
              <a:rPr lang="en-US" sz="5400" b="1" dirty="0" err="1" smtClean="0">
                <a:latin typeface=".VnAvant" pitchFamily="34" charset="0"/>
              </a:rPr>
              <a:t>che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khuÊt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mÆt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trêi</a:t>
            </a:r>
            <a:r>
              <a:rPr lang="en-US" sz="5400" b="1" dirty="0" smtClean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569803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  Bµ </a:t>
            </a:r>
            <a:r>
              <a:rPr lang="en-US" sz="4800" b="1" dirty="0" err="1" smtClean="0">
                <a:latin typeface=".VnAvant" pitchFamily="34" charset="0"/>
              </a:rPr>
              <a:t>kÓ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chuyÖn</a:t>
            </a:r>
            <a:r>
              <a:rPr lang="en-US" sz="4800" b="1" dirty="0" smtClean="0">
                <a:latin typeface=".VnAvant" pitchFamily="34" charset="0"/>
              </a:rPr>
              <a:t> hay </a:t>
            </a:r>
            <a:r>
              <a:rPr lang="en-US" sz="4800" b="1" dirty="0" err="1" smtClean="0">
                <a:latin typeface=".VnAvant" pitchFamily="34" charset="0"/>
              </a:rPr>
              <a:t>tuyÖt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2958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  Bµ </a:t>
            </a:r>
            <a:r>
              <a:rPr lang="en-US" sz="4800" b="1" dirty="0" err="1" smtClean="0">
                <a:latin typeface=".VnAvant" pitchFamily="34" charset="0"/>
              </a:rPr>
              <a:t>kÓ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hay </a:t>
            </a:r>
            <a:r>
              <a:rPr lang="en-US" sz="4800" b="1" dirty="0" err="1" smtClean="0">
                <a:latin typeface=".VnAvant" pitchFamily="34" charset="0"/>
              </a:rPr>
              <a:t>t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uyªt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uyªn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477161"/>
            <a:ext cx="2895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477161"/>
            <a:ext cx="3048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876800"/>
            <a:ext cx="6019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84876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uyÖn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477161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477161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41976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uyªt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693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chuyÕn</a:t>
            </a:r>
            <a:r>
              <a:rPr lang="en-US" sz="6000" b="1" dirty="0" smtClean="0">
                <a:latin typeface=".VnAvant" pitchFamily="34" charset="0"/>
              </a:rPr>
              <a:t>         </a:t>
            </a:r>
            <a:r>
              <a:rPr lang="en-US" sz="6000" b="1" dirty="0" err="1" smtClean="0">
                <a:latin typeface=".VnAvant" pitchFamily="34" charset="0"/>
              </a:rPr>
              <a:t>luyÖn</a:t>
            </a:r>
            <a:r>
              <a:rPr lang="en-US" sz="6000" b="1" dirty="0" smtClean="0">
                <a:latin typeface=".VnAvant" pitchFamily="34" charset="0"/>
              </a:rPr>
              <a:t> </a:t>
            </a:r>
          </a:p>
          <a:p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thuyÒn</a:t>
            </a:r>
            <a:r>
              <a:rPr lang="en-US" sz="6000" b="1" dirty="0" smtClean="0">
                <a:latin typeface=".VnAvant" pitchFamily="34" charset="0"/>
              </a:rPr>
              <a:t>        </a:t>
            </a:r>
            <a:r>
              <a:rPr lang="en-US" sz="6000" b="1" dirty="0" err="1" smtClean="0">
                <a:latin typeface=".VnAvant" pitchFamily="34" charset="0"/>
              </a:rPr>
              <a:t>truyÖn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352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duyÖt</a:t>
            </a:r>
            <a:r>
              <a:rPr lang="en-US" sz="6000" b="1" dirty="0" smtClean="0">
                <a:latin typeface=".VnAvant" pitchFamily="34" charset="0"/>
              </a:rPr>
              <a:t>          </a:t>
            </a:r>
            <a:r>
              <a:rPr lang="en-US" sz="6000" b="1" dirty="0" err="1" smtClean="0">
                <a:latin typeface=".VnAvant" pitchFamily="34" charset="0"/>
              </a:rPr>
              <a:t>khuyÕt</a:t>
            </a:r>
            <a:r>
              <a:rPr lang="en-US" sz="6000" b="1" dirty="0" smtClean="0">
                <a:latin typeface=".VnAvant" pitchFamily="34" charset="0"/>
              </a:rPr>
              <a:t> </a:t>
            </a:r>
          </a:p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tuyÕt</a:t>
            </a:r>
            <a:r>
              <a:rPr lang="en-US" sz="6000" b="1" dirty="0" smtClean="0">
                <a:latin typeface=".VnAvant" pitchFamily="34" charset="0"/>
              </a:rPr>
              <a:t>            </a:t>
            </a:r>
            <a:r>
              <a:rPr lang="en-US" sz="6000" b="1" dirty="0" err="1" smtClean="0">
                <a:latin typeface=".VnAvant" pitchFamily="34" charset="0"/>
              </a:rPr>
              <a:t>tuyÖt</a:t>
            </a:r>
            <a:endParaRPr lang="en-US" sz="6000" b="1" dirty="0" smtClean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8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r>
              <a:rPr lang="en-US" sz="6000" b="1" dirty="0" smtClean="0">
                <a:latin typeface=".VnAvant" pitchFamily="34" charset="0"/>
              </a:rPr>
              <a:t>         </a:t>
            </a:r>
            <a:r>
              <a:rPr lang="en-US" sz="6000" b="1" dirty="0" err="1" smtClean="0">
                <a:latin typeface=".VnAvant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r>
              <a:rPr lang="en-US" sz="6000" b="1" dirty="0" smtClean="0">
                <a:latin typeface=".VnAvant" pitchFamily="34" charset="0"/>
              </a:rPr>
              <a:t> </a:t>
            </a:r>
          </a:p>
          <a:p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r>
              <a:rPr lang="en-US" sz="6000" b="1" dirty="0" smtClean="0">
                <a:latin typeface=".VnAvant" pitchFamily="34" charset="0"/>
              </a:rPr>
              <a:t>        </a:t>
            </a:r>
            <a:r>
              <a:rPr lang="en-US" sz="6000" b="1" dirty="0" err="1" smtClean="0">
                <a:latin typeface=".VnAvant" pitchFamily="34" charset="0"/>
              </a:rPr>
              <a:t>tr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352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d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uyªt</a:t>
            </a:r>
            <a:r>
              <a:rPr lang="en-US" sz="6000" b="1" dirty="0" smtClean="0">
                <a:latin typeface=".VnAvant" pitchFamily="34" charset="0"/>
              </a:rPr>
              <a:t>          </a:t>
            </a:r>
            <a:r>
              <a:rPr lang="en-US" sz="6000" b="1" dirty="0" err="1" smtClean="0">
                <a:latin typeface=".VnAvant" pitchFamily="34" charset="0"/>
              </a:rPr>
              <a:t>kh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uyªt</a:t>
            </a:r>
            <a:r>
              <a:rPr lang="en-US" sz="6000" b="1" dirty="0" smtClean="0">
                <a:latin typeface=".VnAvant" pitchFamily="34" charset="0"/>
              </a:rPr>
              <a:t> </a:t>
            </a:r>
          </a:p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t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uyªt</a:t>
            </a:r>
            <a:r>
              <a:rPr lang="en-US" sz="6000" b="1" dirty="0" smtClean="0">
                <a:latin typeface=".VnAvant" pitchFamily="34" charset="0"/>
              </a:rPr>
              <a:t>            </a:t>
            </a:r>
            <a:r>
              <a:rPr lang="en-US" sz="6000" b="1" dirty="0" err="1" smtClean="0">
                <a:latin typeface=".VnAvant" pitchFamily="34" charset="0"/>
              </a:rPr>
              <a:t>t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uyªt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err="1" smtClean="0">
                <a:latin typeface=".VnAvant" pitchFamily="34" charset="0"/>
              </a:rPr>
              <a:t>thuyÒn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" name="Picture 2" descr="Pin on thuvienanh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49530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tr¨ng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khuyÕt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Nửa vầng trăng - Đan Thanh - Cựu học sinh Phan Châu Trinh Đà Nẵng - Khóa  57-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9530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tr¨ng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uyªt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truyÒn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thuyÕt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Bài văn mẫu lớp 6: Phân tích truyền thuyết Thánh Gióng - Download.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tr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uyªn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uyªt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8888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chuyÕn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luyÖn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  <a:p>
            <a:r>
              <a:rPr lang="en-US" sz="5400" b="1" dirty="0" err="1" smtClean="0">
                <a:latin typeface=".VnAvant" pitchFamily="34" charset="0"/>
              </a:rPr>
              <a:t>thuyÒn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truyÖn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err="1" smtClean="0">
                <a:latin typeface=".VnAvant" pitchFamily="34" charset="0"/>
              </a:rPr>
              <a:t>duyÖt</a:t>
            </a:r>
            <a:r>
              <a:rPr lang="en-US" sz="5400" b="1" dirty="0" smtClean="0">
                <a:latin typeface=".VnAvant" pitchFamily="34" charset="0"/>
              </a:rPr>
              <a:t>          </a:t>
            </a:r>
            <a:r>
              <a:rPr lang="en-US" sz="5400" b="1" dirty="0" err="1" smtClean="0">
                <a:latin typeface=".VnAvant" pitchFamily="34" charset="0"/>
              </a:rPr>
              <a:t>khuyÕt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tuyÕt</a:t>
            </a:r>
            <a:r>
              <a:rPr lang="en-US" sz="5400" b="1" dirty="0" smtClean="0">
                <a:latin typeface=".VnAvant" pitchFamily="34" charset="0"/>
              </a:rPr>
              <a:t>            </a:t>
            </a:r>
            <a:r>
              <a:rPr lang="en-US" sz="5400" b="1" dirty="0" err="1" smtClean="0">
                <a:latin typeface=".VnAvant" pitchFamily="34" charset="0"/>
              </a:rPr>
              <a:t>tuyÖt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65760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con </a:t>
            </a:r>
            <a:r>
              <a:rPr lang="en-US" sz="5400" b="1" dirty="0" err="1" smtClean="0">
                <a:latin typeface=".VnAvant" pitchFamily="34" charset="0"/>
              </a:rPr>
              <a:t>thuyÒn</a:t>
            </a:r>
            <a:r>
              <a:rPr lang="en-US" sz="5400" b="1" dirty="0" smtClean="0">
                <a:latin typeface=".VnAvant" pitchFamily="34" charset="0"/>
              </a:rPr>
              <a:t>  </a:t>
            </a:r>
          </a:p>
          <a:p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tr¨ng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khuyÕt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  <a:p>
            <a:r>
              <a:rPr lang="en-US" sz="5400" b="1" dirty="0" err="1" smtClean="0">
                <a:latin typeface=".VnAvant" pitchFamily="34" charset="0"/>
              </a:rPr>
              <a:t>truyÒn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thuyÕt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25</cp:revision>
  <dcterms:created xsi:type="dcterms:W3CDTF">2020-12-14T14:57:37Z</dcterms:created>
  <dcterms:modified xsi:type="dcterms:W3CDTF">2021-08-01T16:52:25Z</dcterms:modified>
</cp:coreProperties>
</file>