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CC56-97C2-4029-A5FC-4324A760EA28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"/>
            <a:ext cx="9144000" cy="3394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latin typeface=".VnAvant" pitchFamily="34" charset="0"/>
              </a:rPr>
              <a:t>Sinh</a:t>
            </a:r>
            <a:r>
              <a:rPr lang="en-US" sz="5400" b="1" dirty="0" smtClean="0">
                <a:latin typeface=".VnAvant" pitchFamily="34" charset="0"/>
              </a:rPr>
              <a:t> ho¹t </a:t>
            </a:r>
            <a:r>
              <a:rPr lang="en-US" sz="5400" b="1" dirty="0" err="1" smtClean="0">
                <a:latin typeface=".VnAvant" pitchFamily="34" charset="0"/>
              </a:rPr>
              <a:t>hÌ</a:t>
            </a:r>
            <a:r>
              <a:rPr lang="en-US" sz="5400" b="1" dirty="0" smtClean="0">
                <a:latin typeface=".VnAvant" pitchFamily="34" charset="0"/>
              </a:rPr>
              <a:t> lµ </a:t>
            </a:r>
            <a:r>
              <a:rPr lang="en-US" sz="5400" b="1" dirty="0" err="1" smtClean="0">
                <a:latin typeface=".VnAvant" pitchFamily="34" charset="0"/>
              </a:rPr>
              <a:t>mét</a:t>
            </a:r>
            <a:r>
              <a:rPr lang="en-US" sz="5400" b="1" dirty="0" smtClean="0">
                <a:latin typeface=".VnAvant" pitchFamily="34" charset="0"/>
              </a:rPr>
              <a:t> ho¹t ®</a:t>
            </a:r>
            <a:r>
              <a:rPr lang="en-US" sz="5400" b="1" dirty="0" err="1" smtClean="0">
                <a:latin typeface=".VnAvant" pitchFamily="34" charset="0"/>
              </a:rPr>
              <a:t>éng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bæ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Ých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chóng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em</a:t>
            </a:r>
            <a:r>
              <a:rPr lang="en-US" sz="5400" b="1" dirty="0" smtClean="0">
                <a:latin typeface=".VnAvant" pitchFamily="34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200400"/>
            <a:ext cx="8763000" cy="3394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 smtClean="0">
                <a:latin typeface=".VnAvant" pitchFamily="34" charset="0"/>
              </a:rPr>
              <a:t>   - </a:t>
            </a:r>
            <a:r>
              <a:rPr lang="en-US" sz="5400" b="1" dirty="0" err="1" smtClean="0">
                <a:latin typeface=".VnAvant" pitchFamily="34" charset="0"/>
              </a:rPr>
              <a:t>Chóng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cÇn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tËp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thÓ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dôc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Òu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Æn</a:t>
            </a:r>
            <a:r>
              <a:rPr lang="en-US" sz="5400" b="1" dirty="0" smtClean="0">
                <a:latin typeface=".VnAvant" pitchFamily="34" charset="0"/>
              </a:rPr>
              <a:t> ®Ó </a:t>
            </a:r>
            <a:r>
              <a:rPr lang="en-US" sz="5400" b="1" dirty="0" err="1" smtClean="0">
                <a:latin typeface=".VnAvant" pitchFamily="34" charset="0"/>
              </a:rPr>
              <a:t>cã</a:t>
            </a:r>
            <a:r>
              <a:rPr lang="en-US" sz="5400" b="1" dirty="0" smtClean="0">
                <a:latin typeface=".VnAvant" pitchFamily="34" charset="0"/>
              </a:rPr>
              <a:t> c¬ </a:t>
            </a:r>
            <a:r>
              <a:rPr lang="en-US" sz="5400" b="1" dirty="0" err="1" smtClean="0">
                <a:latin typeface=".VnAvant" pitchFamily="34" charset="0"/>
              </a:rPr>
              <a:t>thÓ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kháe</a:t>
            </a:r>
            <a:r>
              <a:rPr lang="en-US" sz="5400" b="1" dirty="0" smtClean="0">
                <a:latin typeface=".VnAvant" pitchFamily="34" charset="0"/>
              </a:rPr>
              <a:t> kho¾n.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76200"/>
            <a:ext cx="9144000" cy="3394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latin typeface=".VnAvant" pitchFamily="34" charset="0"/>
              </a:rPr>
              <a:t>Sinh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oat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hÌ</a:t>
            </a:r>
            <a:r>
              <a:rPr lang="en-US" sz="5400" b="1" dirty="0" smtClean="0">
                <a:latin typeface=".VnAvant" pitchFamily="34" charset="0"/>
              </a:rPr>
              <a:t> lµ </a:t>
            </a:r>
            <a:r>
              <a:rPr lang="en-US" sz="5400" b="1" dirty="0" err="1" smtClean="0">
                <a:latin typeface=".VnAvant" pitchFamily="34" charset="0"/>
              </a:rPr>
              <a:t>mét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oat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®</a:t>
            </a:r>
            <a:r>
              <a:rPr lang="en-US" sz="5400" b="1" dirty="0" err="1" smtClean="0">
                <a:latin typeface=".VnAvant" pitchFamily="34" charset="0"/>
              </a:rPr>
              <a:t>éng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bæ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Ých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chóng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em</a:t>
            </a:r>
            <a:r>
              <a:rPr lang="en-US" sz="5400" b="1" dirty="0" smtClean="0">
                <a:latin typeface=".VnAvant" pitchFamily="34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3200400"/>
            <a:ext cx="8763000" cy="3394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 smtClean="0">
                <a:latin typeface=".VnAvant" pitchFamily="34" charset="0"/>
              </a:rPr>
              <a:t>   - </a:t>
            </a:r>
            <a:r>
              <a:rPr lang="en-US" sz="5400" b="1" dirty="0" err="1" smtClean="0">
                <a:latin typeface=".VnAvant" pitchFamily="34" charset="0"/>
              </a:rPr>
              <a:t>Chóng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cÇn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tËp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thÓ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dôc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Òu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Æn</a:t>
            </a:r>
            <a:r>
              <a:rPr lang="en-US" sz="5400" b="1" dirty="0" smtClean="0">
                <a:latin typeface=".VnAvant" pitchFamily="34" charset="0"/>
              </a:rPr>
              <a:t> ®Ó </a:t>
            </a:r>
            <a:r>
              <a:rPr lang="en-US" sz="5400" b="1" dirty="0" err="1" smtClean="0">
                <a:latin typeface=".VnAvant" pitchFamily="34" charset="0"/>
              </a:rPr>
              <a:t>cã</a:t>
            </a:r>
            <a:r>
              <a:rPr lang="en-US" sz="5400" b="1" dirty="0" smtClean="0">
                <a:latin typeface=".VnAvant" pitchFamily="34" charset="0"/>
              </a:rPr>
              <a:t> c¬ </a:t>
            </a:r>
            <a:r>
              <a:rPr lang="en-US" sz="5400" b="1" dirty="0" err="1" smtClean="0">
                <a:latin typeface=".VnAvant" pitchFamily="34" charset="0"/>
              </a:rPr>
              <a:t>thÓ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kháe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o¨n</a:t>
            </a:r>
            <a:r>
              <a:rPr lang="en-US" sz="5400" b="1" dirty="0" smtClean="0">
                <a:latin typeface=".VnAvant" pitchFamily="34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8600"/>
            <a:ext cx="922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Ngµy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nghØ</a:t>
            </a:r>
            <a:r>
              <a:rPr lang="en-US" sz="6000" b="1" dirty="0" smtClean="0">
                <a:latin typeface=".VnAvant" pitchFamily="34" charset="0"/>
              </a:rPr>
              <a:t>, Hµ </a:t>
            </a:r>
            <a:r>
              <a:rPr lang="en-US" sz="6000" b="1" dirty="0" err="1" smtClean="0">
                <a:latin typeface=".VnAvant" pitchFamily="34" charset="0"/>
              </a:rPr>
              <a:t>tho¶i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ïa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víi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hoa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v­ên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547408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latin typeface=".VnAvant" pitchFamily="34" charset="0"/>
              </a:rPr>
              <a:t>Hµ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× </a:t>
            </a:r>
            <a:r>
              <a:rPr lang="en-US" sz="6000" b="1" dirty="0" err="1" smtClean="0">
                <a:latin typeface=".VnAvant" pitchFamily="34" charset="0"/>
              </a:rPr>
              <a:t>thÇm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víi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xoµi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lóc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lØu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572000" y="2286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657600" y="21336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733800" y="21336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Hµ </a:t>
            </a:r>
            <a:r>
              <a:rPr lang="en-US" sz="6000" b="1" dirty="0" err="1" smtClean="0">
                <a:latin typeface=".VnAvant" pitchFamily="34" charset="0"/>
              </a:rPr>
              <a:t>cói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trªu</a:t>
            </a:r>
            <a:r>
              <a:rPr lang="en-US" sz="6000" b="1" dirty="0" smtClean="0">
                <a:latin typeface=".VnAvant" pitchFamily="34" charset="0"/>
              </a:rPr>
              <a:t> ®¸m </a:t>
            </a:r>
            <a:r>
              <a:rPr lang="en-US" sz="6000" b="1" dirty="0" err="1" smtClean="0">
                <a:latin typeface=".VnAvant" pitchFamily="34" charset="0"/>
              </a:rPr>
              <a:t>d©y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khoai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lang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ang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bß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mÆt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Êt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004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Em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cïng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giã</a:t>
            </a:r>
            <a:r>
              <a:rPr lang="en-US" sz="6000" b="1" dirty="0" smtClean="0">
                <a:latin typeface=".VnAvant" pitchFamily="34" charset="0"/>
              </a:rPr>
              <a:t> n« </a:t>
            </a:r>
            <a:r>
              <a:rPr lang="en-US" sz="6000" b="1" dirty="0" err="1" smtClean="0">
                <a:latin typeface=".VnAvant" pitchFamily="34" charset="0"/>
              </a:rPr>
              <a:t>giìn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b«ng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huÖ</a:t>
            </a:r>
            <a:r>
              <a:rPr lang="en-US" sz="6000" b="1" dirty="0" smtClean="0">
                <a:latin typeface=".VnAvant" pitchFamily="34" charset="0"/>
              </a:rPr>
              <a:t> tr¾ng.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43400" y="1066800"/>
            <a:ext cx="1524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953000" y="1981200"/>
            <a:ext cx="1524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29200" y="1981200"/>
            <a:ext cx="1524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534400" y="3276600"/>
            <a:ext cx="1524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86000" y="5029200"/>
            <a:ext cx="1524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62200" y="5029200"/>
            <a:ext cx="1524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Em</a:t>
            </a:r>
            <a:r>
              <a:rPr lang="en-US" sz="6000" b="1" dirty="0" smtClean="0">
                <a:latin typeface=".VnAvant" pitchFamily="34" charset="0"/>
              </a:rPr>
              <a:t> ®­a </a:t>
            </a:r>
            <a:r>
              <a:rPr lang="en-US" sz="6000" b="1" dirty="0" err="1" smtClean="0">
                <a:latin typeface=".VnAvant" pitchFamily="34" charset="0"/>
              </a:rPr>
              <a:t>tay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vuèt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ve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c¸nh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thuû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tiªn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ang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nhau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khoe</a:t>
            </a:r>
            <a:r>
              <a:rPr lang="en-US" sz="6000" b="1" dirty="0" smtClean="0">
                <a:latin typeface=".VnAvant" pitchFamily="34" charset="0"/>
              </a:rPr>
              <a:t> s¾c.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305800" y="838200"/>
            <a:ext cx="1524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229600" y="1828800"/>
            <a:ext cx="1524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52600" y="3581400"/>
            <a:ext cx="1524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828800" y="3581400"/>
            <a:ext cx="1524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800600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  </a:t>
            </a:r>
            <a:r>
              <a:rPr lang="en-US" sz="4800" b="1" dirty="0" err="1" smtClean="0">
                <a:latin typeface=".VnAvant" pitchFamily="34" charset="0"/>
              </a:rPr>
              <a:t>Qu</a:t>
            </a:r>
            <a:r>
              <a:rPr lang="en-US" sz="4800" b="1" dirty="0" smtClean="0">
                <a:latin typeface=".VnAvant" pitchFamily="34" charset="0"/>
              </a:rPr>
              <a:t>ª ngo¹i </a:t>
            </a:r>
            <a:r>
              <a:rPr lang="en-US" sz="4800" b="1" dirty="0" err="1" smtClean="0">
                <a:latin typeface=".VnAvant" pitchFamily="34" charset="0"/>
              </a:rPr>
              <a:t>cña</a:t>
            </a:r>
            <a:r>
              <a:rPr lang="en-US" sz="4800" b="1" dirty="0" smtClean="0">
                <a:latin typeface=".VnAvant" pitchFamily="34" charset="0"/>
              </a:rPr>
              <a:t> Hµ </a:t>
            </a:r>
            <a:r>
              <a:rPr lang="en-US" sz="4800" b="1" dirty="0" err="1" smtClean="0">
                <a:latin typeface=".VnAvant" pitchFamily="34" charset="0"/>
              </a:rPr>
              <a:t>cã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luü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tre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xanh</a:t>
            </a:r>
            <a:r>
              <a:rPr lang="en-US" sz="4800" b="1" dirty="0" smtClean="0">
                <a:latin typeface=".VnAvant" pitchFamily="34" charset="0"/>
              </a:rPr>
              <a:t>, </a:t>
            </a:r>
            <a:r>
              <a:rPr lang="en-US" sz="4800" b="1" dirty="0" err="1" smtClean="0">
                <a:latin typeface=".VnAvant" pitchFamily="34" charset="0"/>
              </a:rPr>
              <a:t>cã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c©y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tr¸i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xum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xu</a:t>
            </a:r>
            <a:r>
              <a:rPr lang="en-US" sz="4800" b="1" dirty="0" smtClean="0">
                <a:latin typeface=".VnAvant" pitchFamily="34" charset="0"/>
              </a:rPr>
              <a:t>ª.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21967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00600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  </a:t>
            </a:r>
            <a:r>
              <a:rPr lang="en-US" sz="4800" b="1" dirty="0" err="1" smtClean="0">
                <a:latin typeface=".VnAvant" pitchFamily="34" charset="0"/>
              </a:rPr>
              <a:t>Qu</a:t>
            </a:r>
            <a:r>
              <a:rPr lang="en-US" sz="4800" b="1" dirty="0" smtClean="0">
                <a:latin typeface=".VnAvant" pitchFamily="34" charset="0"/>
              </a:rPr>
              <a:t>ª </a:t>
            </a:r>
            <a:r>
              <a:rPr lang="en-US" sz="4800" b="1" dirty="0" err="1" smtClean="0">
                <a:latin typeface=".VnAvant" pitchFamily="34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cña</a:t>
            </a:r>
            <a:r>
              <a:rPr lang="en-US" sz="4800" b="1" dirty="0" smtClean="0">
                <a:latin typeface=".VnAvant" pitchFamily="34" charset="0"/>
              </a:rPr>
              <a:t> Hµ </a:t>
            </a:r>
            <a:r>
              <a:rPr lang="en-US" sz="4800" b="1" dirty="0" err="1" smtClean="0">
                <a:latin typeface=".VnAvant" pitchFamily="34" charset="0"/>
              </a:rPr>
              <a:t>cã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uy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tre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xanh</a:t>
            </a:r>
            <a:r>
              <a:rPr lang="en-US" sz="4800" b="1" dirty="0" smtClean="0">
                <a:latin typeface=".VnAvant" pitchFamily="34" charset="0"/>
              </a:rPr>
              <a:t>, </a:t>
            </a:r>
            <a:r>
              <a:rPr lang="en-US" sz="4800" b="1" dirty="0" err="1" smtClean="0">
                <a:latin typeface=".VnAvant" pitchFamily="34" charset="0"/>
              </a:rPr>
              <a:t>cã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c©y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tr¸i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xum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oai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477161"/>
            <a:ext cx="2590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477161"/>
            <a:ext cx="2590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848761"/>
            <a:ext cx="5257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8487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ng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o¹i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34771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ng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4771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141976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uy</a:t>
            </a:r>
            <a:r>
              <a:rPr lang="en-US" sz="8000" b="1" dirty="0" smtClean="0">
                <a:latin typeface=".VnAvant" pitchFamily="34" charset="0"/>
              </a:rPr>
              <a:t>     uª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6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khoai</a:t>
            </a: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ngo¸i</a:t>
            </a:r>
            <a:r>
              <a:rPr lang="en-US" sz="6000" b="1" dirty="0" smtClean="0">
                <a:latin typeface=".VnAvant" pitchFamily="34" charset="0"/>
              </a:rPr>
              <a:t>    ngo¹i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565737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huÖ</a:t>
            </a:r>
            <a:r>
              <a:rPr lang="en-US" sz="6000" b="1" dirty="0" smtClean="0">
                <a:latin typeface=".VnAvant" pitchFamily="34" charset="0"/>
              </a:rPr>
              <a:t>       </a:t>
            </a:r>
            <a:r>
              <a:rPr lang="en-US" sz="6000" b="1" dirty="0" err="1" smtClean="0">
                <a:latin typeface=".VnAvant" pitchFamily="34" charset="0"/>
              </a:rPr>
              <a:t>thuÕ</a:t>
            </a:r>
            <a:r>
              <a:rPr lang="en-US" sz="6000" b="1" dirty="0" smtClean="0">
                <a:latin typeface=".VnAvant" pitchFamily="34" charset="0"/>
              </a:rPr>
              <a:t>        </a:t>
            </a:r>
            <a:r>
              <a:rPr lang="en-US" sz="6000" b="1" dirty="0" err="1" smtClean="0">
                <a:latin typeface=".VnAvant" pitchFamily="34" charset="0"/>
              </a:rPr>
              <a:t>tuÕ</a:t>
            </a:r>
            <a:endParaRPr lang="en-US" sz="6000" b="1" dirty="0" smtClean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36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kh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ng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ng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565737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6000" b="1" dirty="0" smtClean="0">
                <a:latin typeface=".VnAvant" pitchFamily="34" charset="0"/>
              </a:rPr>
              <a:t>      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6000" b="1" dirty="0" smtClean="0">
                <a:latin typeface=".VnAvant" pitchFamily="34" charset="0"/>
              </a:rPr>
              <a:t>        </a:t>
            </a:r>
            <a:r>
              <a:rPr lang="en-US" sz="6000" b="1" dirty="0" err="1" smtClean="0">
                <a:latin typeface=".VnAvant" pitchFamily="34" charset="0"/>
              </a:rPr>
              <a:t>t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3434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huy</a:t>
            </a:r>
            <a:r>
              <a:rPr lang="en-US" sz="6000" b="1" dirty="0" smtClean="0">
                <a:latin typeface=".VnAvant" pitchFamily="34" charset="0"/>
              </a:rPr>
              <a:t>       </a:t>
            </a:r>
            <a:r>
              <a:rPr lang="en-US" sz="6000" b="1" dirty="0" err="1" smtClean="0">
                <a:latin typeface=".VnAvant" pitchFamily="34" charset="0"/>
              </a:rPr>
              <a:t>luü</a:t>
            </a:r>
            <a:r>
              <a:rPr lang="en-US" sz="6000" b="1" dirty="0" smtClean="0">
                <a:latin typeface=".VnAvant" pitchFamily="34" charset="0"/>
              </a:rPr>
              <a:t>         </a:t>
            </a:r>
            <a:r>
              <a:rPr lang="en-US" sz="6000" b="1" dirty="0" err="1" smtClean="0">
                <a:latin typeface=".VnAvant" pitchFamily="34" charset="0"/>
              </a:rPr>
              <a:t>thuû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3434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</a:t>
            </a:r>
            <a:r>
              <a:rPr lang="en-US" sz="6000" b="1" dirty="0" smtClean="0">
                <a:latin typeface=".VnAvant" pitchFamily="34" charset="0"/>
              </a:rPr>
              <a:t>       </a:t>
            </a:r>
            <a:r>
              <a:rPr lang="en-US" sz="6000" b="1" dirty="0" err="1" smtClean="0">
                <a:latin typeface=".VnAvant" pitchFamily="34" charset="0"/>
              </a:rPr>
              <a:t>l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</a:t>
            </a:r>
            <a:r>
              <a:rPr lang="en-US" sz="6000" b="1" dirty="0" smtClean="0">
                <a:latin typeface=".VnAvant" pitchFamily="34" charset="0"/>
              </a:rPr>
              <a:t>        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1054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khoai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sä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9218" name="Picture 2" descr="Khoai S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62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1054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kh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sä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1816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v¹n </a:t>
            </a:r>
            <a:r>
              <a:rPr lang="en-US" sz="8000" b="1" dirty="0" err="1" smtClean="0">
                <a:latin typeface=".VnAvant" pitchFamily="34" charset="0"/>
              </a:rPr>
              <a:t>tuÕ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434" name="AutoShape 2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Bán Cây Vạn Tuế giá rẻ _ Ý nghĩa phong thủy, cách trồng chăm sóc 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1816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v¹n </a:t>
            </a:r>
            <a:r>
              <a:rPr lang="en-US" sz="8000" b="1" dirty="0" err="1" smtClean="0">
                <a:latin typeface=".VnAvant" pitchFamily="34" charset="0"/>
              </a:rPr>
              <a:t>t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tµu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thuû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434" name="AutoShape 2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ình ảnh : đại dương, thuyền, kỳ nghỉ, Xe, Hành trình, Bến phà, Caribbean,  Tàu thủy, Tàu du lịch, Du lịch trên biển, ở Biển, Tàu động cơ, tàu chở  khách, tà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tµu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uy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oai</a:t>
            </a:r>
            <a:r>
              <a:rPr lang="en-US" sz="5400" b="1" dirty="0" smtClean="0">
                <a:latin typeface=".VnAvant" pitchFamily="34" charset="0"/>
              </a:rPr>
              <a:t>         uª         </a:t>
            </a:r>
            <a:r>
              <a:rPr lang="en-US" sz="5400" b="1" dirty="0" err="1" smtClean="0">
                <a:latin typeface=".VnAvant" pitchFamily="34" charset="0"/>
              </a:rPr>
              <a:t>uy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143000"/>
            <a:ext cx="1828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ng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143000"/>
            <a:ext cx="1828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124670"/>
            <a:ext cx="3733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ng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o¹i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130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</a:t>
            </a:r>
            <a:r>
              <a:rPr lang="en-US" sz="5400" b="1" dirty="0" err="1" smtClean="0">
                <a:latin typeface=".VnAvant" pitchFamily="34" charset="0"/>
              </a:rPr>
              <a:t>khoai</a:t>
            </a:r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ngo¸i</a:t>
            </a:r>
            <a:r>
              <a:rPr lang="en-US" sz="5400" b="1" dirty="0" smtClean="0">
                <a:latin typeface=".VnAvant" pitchFamily="34" charset="0"/>
              </a:rPr>
              <a:t>      ngo¹i</a:t>
            </a:r>
          </a:p>
          <a:p>
            <a:r>
              <a:rPr lang="en-US" sz="5400" b="1" dirty="0" smtClean="0">
                <a:latin typeface=".VnAvant" pitchFamily="34" charset="0"/>
              </a:rPr>
              <a:t>  </a:t>
            </a:r>
            <a:r>
              <a:rPr lang="en-US" sz="5400" b="1" dirty="0" err="1" smtClean="0">
                <a:latin typeface=".VnAvant" pitchFamily="34" charset="0"/>
              </a:rPr>
              <a:t>huÖ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err="1" smtClean="0">
                <a:latin typeface=".VnAvant" pitchFamily="34" charset="0"/>
              </a:rPr>
              <a:t>thuÕ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err="1" smtClean="0">
                <a:latin typeface=".VnAvant" pitchFamily="34" charset="0"/>
              </a:rPr>
              <a:t>tuÕ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huy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err="1" smtClean="0">
                <a:latin typeface=".VnAvant" pitchFamily="34" charset="0"/>
              </a:rPr>
              <a:t>luü</a:t>
            </a:r>
            <a:r>
              <a:rPr lang="en-US" sz="5400" b="1" dirty="0" smtClean="0">
                <a:latin typeface=".VnAvant" pitchFamily="34" charset="0"/>
              </a:rPr>
              <a:t>          </a:t>
            </a:r>
            <a:r>
              <a:rPr lang="en-US" sz="5400" b="1" dirty="0" err="1" smtClean="0">
                <a:latin typeface=".VnAvant" pitchFamily="34" charset="0"/>
              </a:rPr>
              <a:t>thuû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err="1" smtClean="0">
                <a:latin typeface=".VnAvant" pitchFamily="34" charset="0"/>
              </a:rPr>
              <a:t>khoai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sä</a:t>
            </a:r>
            <a:r>
              <a:rPr lang="en-US" sz="5400" b="1" dirty="0" smtClean="0">
                <a:latin typeface=".VnAvant" pitchFamily="34" charset="0"/>
              </a:rPr>
              <a:t>  v¹n </a:t>
            </a:r>
            <a:r>
              <a:rPr lang="en-US" sz="5400" b="1" dirty="0" err="1" smtClean="0">
                <a:latin typeface=".VnAvant" pitchFamily="34" charset="0"/>
              </a:rPr>
              <a:t>tuÕ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tµu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thuû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250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26</cp:revision>
  <dcterms:created xsi:type="dcterms:W3CDTF">2020-12-14T14:57:37Z</dcterms:created>
  <dcterms:modified xsi:type="dcterms:W3CDTF">2021-08-03T03:38:06Z</dcterms:modified>
</cp:coreProperties>
</file>