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2" r:id="rId4"/>
    <p:sldId id="273" r:id="rId5"/>
    <p:sldId id="260" r:id="rId6"/>
    <p:sldId id="261" r:id="rId7"/>
    <p:sldId id="262" r:id="rId8"/>
    <p:sldId id="271" r:id="rId9"/>
    <p:sldId id="263" r:id="rId10"/>
    <p:sldId id="274" r:id="rId11"/>
    <p:sldId id="264" r:id="rId12"/>
    <p:sldId id="265" r:id="rId13"/>
    <p:sldId id="26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CC56-97C2-4029-A5FC-4324A760EA2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" y="15240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-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Trong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v­ưên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,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tr¨m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hoa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®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ua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nhau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khoe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s¾c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th¾m.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3386078"/>
            <a:ext cx="8839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  -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Th¸ng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tư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­ 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vÒ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,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hoa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loa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kÌn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në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ré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trµn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ngËp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trªn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®­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ưêng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phè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.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Trong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v­ưên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xoan</a:t>
            </a:r>
            <a:r>
              <a:rPr lang="en-US" sz="6000" b="1" dirty="0" smtClean="0">
                <a:latin typeface=".VnAvant" pitchFamily="34" charset="0"/>
              </a:rPr>
              <a:t> vµ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khÕ</a:t>
            </a:r>
            <a:r>
              <a:rPr lang="en-US" sz="6000" b="1" dirty="0" smtClean="0">
                <a:latin typeface=".VnAvant" pitchFamily="34" charset="0"/>
              </a:rPr>
              <a:t> ®· </a:t>
            </a:r>
            <a:r>
              <a:rPr lang="en-US" sz="6000" b="1" dirty="0" err="1" smtClean="0">
                <a:latin typeface=".VnAvant" pitchFamily="34" charset="0"/>
              </a:rPr>
              <a:t>træ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hoa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hµng</a:t>
            </a:r>
            <a:r>
              <a:rPr lang="en-US" sz="6000" b="1" dirty="0" smtClean="0">
                <a:latin typeface=".VnAvant" pitchFamily="34" charset="0"/>
              </a:rPr>
              <a:t> lo¹t.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4290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Vư­ên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ngËp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trµn</a:t>
            </a:r>
            <a:r>
              <a:rPr lang="en-US" sz="6000" b="1" dirty="0" smtClean="0">
                <a:latin typeface=".VnAvant" pitchFamily="34" charset="0"/>
              </a:rPr>
              <a:t> s¾c </a:t>
            </a:r>
            <a:r>
              <a:rPr lang="en-US" sz="6000" b="1" dirty="0" err="1" smtClean="0">
                <a:latin typeface=".VnAvant" pitchFamily="34" charset="0"/>
              </a:rPr>
              <a:t>tÝm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800600" y="152400"/>
            <a:ext cx="228600" cy="1066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810000" y="2057400"/>
            <a:ext cx="228600" cy="1066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86200" y="2057400"/>
            <a:ext cx="228600" cy="1066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8819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Mçi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buæi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s¸ng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khu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vưên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rén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rµng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víi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tiÕng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lÝch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lÝch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rÝch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cña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chÝch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b«ng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609600"/>
            <a:ext cx="2286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181600" y="1600200"/>
            <a:ext cx="2286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447800" y="3352800"/>
            <a:ext cx="2286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057400" y="4267200"/>
            <a:ext cx="2286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33600" y="4267200"/>
            <a:ext cx="228600" cy="990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Chóng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tho¨n</a:t>
            </a:r>
            <a:r>
              <a:rPr lang="en-US" sz="6000" b="1" dirty="0" smtClean="0">
                <a:latin typeface=".VnAvant" pitchFamily="34" charset="0"/>
              </a:rPr>
              <a:t> tho¾t </a:t>
            </a:r>
            <a:r>
              <a:rPr lang="en-US" sz="6000" b="1" dirty="0" err="1" smtClean="0">
                <a:latin typeface=".VnAvant" pitchFamily="34" charset="0"/>
              </a:rPr>
              <a:t>nh¶y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tõ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cµnh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nµy</a:t>
            </a:r>
            <a:r>
              <a:rPr lang="en-US" sz="6000" b="1" dirty="0" smtClean="0">
                <a:latin typeface=".VnAvant" pitchFamily="34" charset="0"/>
              </a:rPr>
              <a:t> sang </a:t>
            </a:r>
            <a:r>
              <a:rPr lang="en-US" sz="6000" b="1" dirty="0" err="1" smtClean="0">
                <a:latin typeface=".VnAvant" pitchFamily="34" charset="0"/>
              </a:rPr>
              <a:t>cµnh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kh¸c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4290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Võa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nh¶y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nhãt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chóng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võa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trªu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ïa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nhau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vui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thËt</a:t>
            </a:r>
            <a:r>
              <a:rPr lang="en-US" sz="6000" b="1" dirty="0" smtClean="0">
                <a:latin typeface=".VnAvant" pitchFamily="34" charset="0"/>
              </a:rPr>
              <a:t> lµ </a:t>
            </a:r>
            <a:r>
              <a:rPr lang="en-US" sz="6000" b="1" dirty="0" err="1" smtClean="0">
                <a:latin typeface=".VnAvant" pitchFamily="34" charset="0"/>
              </a:rPr>
              <a:t>vui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620000" y="228600"/>
            <a:ext cx="381000" cy="1066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267200" y="2209800"/>
            <a:ext cx="381000" cy="1066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343400" y="2209800"/>
            <a:ext cx="381000" cy="1066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010400" y="4419600"/>
            <a:ext cx="381000" cy="1066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886200" y="5257800"/>
            <a:ext cx="381000" cy="1066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962400" y="5257800"/>
            <a:ext cx="381000" cy="1066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41960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vant" pitchFamily="34" charset="0"/>
              </a:rPr>
              <a:t>  </a:t>
            </a:r>
            <a:r>
              <a:rPr lang="en-US" sz="4800" b="1" dirty="0" err="1" smtClean="0">
                <a:latin typeface=".VnAvant" pitchFamily="34" charset="0"/>
              </a:rPr>
              <a:t>Trªn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phim</a:t>
            </a:r>
            <a:r>
              <a:rPr lang="en-US" sz="4800" b="1" dirty="0" smtClean="0">
                <a:latin typeface=".VnAvant" pitchFamily="34" charset="0"/>
              </a:rPr>
              <a:t> ho¹t </a:t>
            </a:r>
            <a:r>
              <a:rPr lang="en-US" sz="4800" b="1" dirty="0" err="1" smtClean="0">
                <a:latin typeface=".VnAvant" pitchFamily="34" charset="0"/>
              </a:rPr>
              <a:t>h×nh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voi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b­ưíc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khoan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thai</a:t>
            </a:r>
            <a:r>
              <a:rPr lang="en-US" sz="4800" b="1" dirty="0" smtClean="0">
                <a:latin typeface=".VnAvant" pitchFamily="34" charset="0"/>
              </a:rPr>
              <a:t>, </a:t>
            </a:r>
            <a:r>
              <a:rPr lang="en-US" sz="4800" b="1" dirty="0" err="1" smtClean="0">
                <a:latin typeface=".VnAvant" pitchFamily="34" charset="0"/>
              </a:rPr>
              <a:t>thá</a:t>
            </a:r>
            <a:r>
              <a:rPr lang="en-US" sz="4800" b="1" dirty="0" smtClean="0">
                <a:latin typeface=".VnAvant" pitchFamily="34" charset="0"/>
              </a:rPr>
              <a:t> ch¹y </a:t>
            </a:r>
            <a:r>
              <a:rPr lang="en-US" sz="4800" b="1" dirty="0" err="1" smtClean="0">
                <a:latin typeface=".VnAvant" pitchFamily="34" charset="0"/>
              </a:rPr>
              <a:t>tho¨n</a:t>
            </a:r>
            <a:r>
              <a:rPr lang="en-US" sz="4800" b="1" dirty="0" smtClean="0">
                <a:latin typeface=".VnAvant" pitchFamily="34" charset="0"/>
              </a:rPr>
              <a:t> tho¾t.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0" y="21967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5046" y="369273"/>
            <a:ext cx="6307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oan</a:t>
            </a:r>
            <a:r>
              <a:rPr lang="en-US" sz="8000" b="1" dirty="0" smtClean="0">
                <a:latin typeface=".VnAvant" pitchFamily="34" charset="0"/>
              </a:rPr>
              <a:t>        oat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9923" y="3304180"/>
            <a:ext cx="3429000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304190"/>
            <a:ext cx="3429000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983567"/>
            <a:ext cx="6934200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30419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.VnAvant" pitchFamily="34" charset="0"/>
              </a:rPr>
              <a:t>kh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339359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oan</a:t>
            </a:r>
            <a:endParaRPr lang="en-US" sz="10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015759"/>
            <a:ext cx="693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.VnAvant" pitchFamily="34" charset="0"/>
              </a:rPr>
              <a:t>kh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oan</a:t>
            </a:r>
            <a:endParaRPr lang="en-US" sz="10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5042" y="369274"/>
            <a:ext cx="6307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oa</a:t>
            </a:r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n</a:t>
            </a:r>
            <a:r>
              <a:rPr lang="en-US" sz="8000" b="1" dirty="0" smtClean="0">
                <a:latin typeface=".VnAvant" pitchFamily="34" charset="0"/>
              </a:rPr>
              <a:t>        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oa</a:t>
            </a:r>
            <a:r>
              <a:rPr lang="en-US" sz="8000" b="1" dirty="0" smtClean="0">
                <a:solidFill>
                  <a:srgbClr val="0070C0"/>
                </a:solidFill>
                <a:latin typeface=".VnAvant" pitchFamily="34" charset="0"/>
              </a:rPr>
              <a:t>t</a:t>
            </a:r>
            <a:r>
              <a:rPr lang="en-US" sz="8000" b="1" dirty="0" smtClean="0">
                <a:latin typeface=".VnAvant" pitchFamily="34" charset="0"/>
              </a:rPr>
              <a:t>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30216" y="1658812"/>
            <a:ext cx="6307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o¨n</a:t>
            </a:r>
            <a:r>
              <a:rPr lang="en-US" sz="8000" b="1" dirty="0" smtClean="0">
                <a:latin typeface=".VnAvant" pitchFamily="34" charset="0"/>
              </a:rPr>
              <a:t>        </a:t>
            </a:r>
            <a:r>
              <a:rPr lang="en-US" sz="8000" b="1" dirty="0" err="1" smtClean="0">
                <a:latin typeface=".VnAvant" pitchFamily="34" charset="0"/>
              </a:rPr>
              <a:t>o¨t</a:t>
            </a:r>
            <a:r>
              <a:rPr lang="en-US" sz="8000" b="1" dirty="0" smtClean="0">
                <a:latin typeface=".VnAvant" pitchFamily="34" charset="0"/>
              </a:rPr>
              <a:t>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0214" y="1658814"/>
            <a:ext cx="6307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o¨</a:t>
            </a:r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n</a:t>
            </a:r>
            <a:r>
              <a:rPr lang="en-US" sz="8000" b="1" dirty="0" smtClean="0">
                <a:latin typeface=".VnAvant" pitchFamily="34" charset="0"/>
              </a:rPr>
              <a:t>    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o¨</a:t>
            </a:r>
            <a:r>
              <a:rPr lang="en-US" sz="8000" b="1" dirty="0" err="1" smtClean="0">
                <a:solidFill>
                  <a:srgbClr val="0070C0"/>
                </a:solidFill>
                <a:latin typeface=".VnAvant" pitchFamily="34" charset="0"/>
              </a:rPr>
              <a:t>t</a:t>
            </a:r>
            <a:r>
              <a:rPr lang="en-US" sz="8000" b="1" dirty="0" smtClean="0">
                <a:latin typeface=".VnAvant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0998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ho¹t      </a:t>
            </a:r>
            <a:r>
              <a:rPr lang="en-US" sz="8000" b="1" dirty="0" err="1" smtClean="0">
                <a:latin typeface=".VnAvant" pitchFamily="34" charset="0"/>
              </a:rPr>
              <a:t>kho¸t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752598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to¸n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xoan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124198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cho¾t      ho¾t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495798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ngo»n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tho¨n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1" y="381634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oat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kh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oat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199" y="1748007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oan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x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oan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199" y="3124198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o¨t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o¨t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998" y="4491208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ng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o¨n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th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o¨n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153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hoa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xoan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" name="Picture 2" descr="Hoa Xoan - Ý Nghĩa Và Công Dụng Tuyệt Vời Trong Cuộc Số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153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hoa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x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oan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2297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tãc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xo¨n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434" name="AutoShape 2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Hình ảnh Cậu bé tóc xoăn cầm trái tim nhìn vào máy ảnh cười tươi trên nền  màu hồng. | Tải hình ảnh shutterstock , istockphoto, 123rf ... trong 5 giâ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52297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tãc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x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o¨n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153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ho¹t </a:t>
            </a:r>
            <a:r>
              <a:rPr lang="en-US" sz="8000" b="1" dirty="0" err="1" smtClean="0">
                <a:latin typeface=".VnAvant" pitchFamily="34" charset="0"/>
              </a:rPr>
              <a:t>h×nh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434" name="AutoShape 2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Những chú chuột nổi tiếng trên màn ảnh thế giới - BaoHaiDu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3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153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oat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h×nh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153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nhän</a:t>
            </a:r>
            <a:r>
              <a:rPr lang="en-US" sz="8000" b="1" dirty="0" smtClean="0">
                <a:latin typeface=".VnAvant" pitchFamily="34" charset="0"/>
              </a:rPr>
              <a:t> ho¾t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434" name="AutoShape 2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8" name="Picture 2" descr="Văn phòng phẩm 365 - LÝ DO CÂY BÚT CHÌ THƯỜNG CÓ MÀU VÀNG * Bút chì được  sơn vàng từ những năm 1890 và màu vàng sáng này để tì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487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153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nhän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o¨t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ho¹t      </a:t>
            </a:r>
            <a:r>
              <a:rPr lang="en-US" sz="6000" b="1" dirty="0" err="1" smtClean="0">
                <a:latin typeface=".VnAvant" pitchFamily="34" charset="0"/>
              </a:rPr>
              <a:t>kho¸t</a:t>
            </a:r>
            <a:r>
              <a:rPr lang="en-US" sz="6000" b="1" dirty="0" smtClean="0">
                <a:latin typeface=".VnAvant" pitchFamily="34" charset="0"/>
              </a:rPr>
              <a:t>   </a:t>
            </a:r>
          </a:p>
          <a:p>
            <a:r>
              <a:rPr lang="en-US" sz="6000" b="1" dirty="0" err="1" smtClean="0">
                <a:latin typeface=".VnAvant" pitchFamily="34" charset="0"/>
              </a:rPr>
              <a:t>to¸n</a:t>
            </a:r>
            <a:r>
              <a:rPr lang="en-US" sz="6000" b="1" dirty="0" smtClean="0">
                <a:latin typeface=".VnAvant" pitchFamily="34" charset="0"/>
              </a:rPr>
              <a:t>      </a:t>
            </a:r>
            <a:r>
              <a:rPr lang="en-US" sz="6000" b="1" dirty="0" err="1" smtClean="0">
                <a:latin typeface=".VnAvant" pitchFamily="34" charset="0"/>
              </a:rPr>
              <a:t>xoan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0574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cho¾t     ho¾t</a:t>
            </a:r>
          </a:p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ngo»n</a:t>
            </a: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tho¨n</a:t>
            </a:r>
            <a:endParaRPr lang="en-US" sz="6000" b="1" dirty="0" smtClean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67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hoa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xoan</a:t>
            </a:r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6000" b="1" dirty="0" err="1" smtClean="0">
                <a:latin typeface=".VnAvant" pitchFamily="34" charset="0"/>
              </a:rPr>
              <a:t>tãc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xo¨n</a:t>
            </a:r>
            <a:endParaRPr lang="en-US" sz="6000" b="1" dirty="0" smtClean="0">
              <a:latin typeface=".VnAvant" pitchFamily="34" charset="0"/>
            </a:endParaRPr>
          </a:p>
          <a:p>
            <a:r>
              <a:rPr lang="en-US" sz="6000" b="1" dirty="0" smtClean="0">
                <a:latin typeface=".VnAvant" pitchFamily="34" charset="0"/>
              </a:rPr>
              <a:t>  ho¹t </a:t>
            </a:r>
            <a:r>
              <a:rPr lang="en-US" sz="6000" b="1" dirty="0" err="1" smtClean="0">
                <a:latin typeface=".VnAvant" pitchFamily="34" charset="0"/>
              </a:rPr>
              <a:t>h×nh</a:t>
            </a:r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6000" b="1" dirty="0" err="1" smtClean="0">
                <a:latin typeface=".VnAvant" pitchFamily="34" charset="0"/>
              </a:rPr>
              <a:t>nhän</a:t>
            </a:r>
            <a:r>
              <a:rPr lang="en-US" sz="6000" b="1" dirty="0" smtClean="0">
                <a:latin typeface=".VnAvant" pitchFamily="34" charset="0"/>
              </a:rPr>
              <a:t> ho¾t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190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27</cp:revision>
  <dcterms:created xsi:type="dcterms:W3CDTF">2020-12-14T14:57:37Z</dcterms:created>
  <dcterms:modified xsi:type="dcterms:W3CDTF">2021-10-29T07:11:37Z</dcterms:modified>
</cp:coreProperties>
</file>