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89" r:id="rId2"/>
    <p:sldId id="294" r:id="rId3"/>
    <p:sldId id="295" r:id="rId4"/>
    <p:sldId id="296" r:id="rId5"/>
    <p:sldId id="292" r:id="rId6"/>
    <p:sldId id="26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8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951791"/>
              </p:ext>
            </p:extLst>
          </p:nvPr>
        </p:nvGraphicFramePr>
        <p:xfrm>
          <a:off x="105507" y="130906"/>
          <a:ext cx="8979878" cy="65395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9939"/>
                <a:gridCol w="4489939"/>
              </a:tblGrid>
              <a:tr h="1634881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latin typeface=".VnAvant" pitchFamily="34" charset="0"/>
                        </a:rPr>
                        <a:t>­</a:t>
                      </a:r>
                      <a:r>
                        <a:rPr lang="en-US" sz="8000" b="1" dirty="0" err="1" smtClean="0">
                          <a:latin typeface=".VnAvant" pitchFamily="34" charset="0"/>
                        </a:rPr>
                        <a:t>ưíc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 smtClean="0">
                          <a:latin typeface=".VnAvant" pitchFamily="34" charset="0"/>
                        </a:rPr>
                        <a:t>l­ưít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</a:tr>
              <a:tr h="1634881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 smtClean="0">
                          <a:latin typeface=".VnAvant" pitchFamily="34" charset="0"/>
                        </a:rPr>
                        <a:t>g­ư¬m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smtClean="0">
                          <a:latin typeface=".VnAvant" pitchFamily="34" charset="0"/>
                        </a:rPr>
                        <a:t>­</a:t>
                      </a:r>
                      <a:r>
                        <a:rPr lang="en-US" sz="8000" b="1" dirty="0" err="1" smtClean="0">
                          <a:latin typeface=".VnAvant" pitchFamily="34" charset="0"/>
                        </a:rPr>
                        <a:t>ưíp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</a:tr>
              <a:tr h="1634881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 smtClean="0">
                          <a:latin typeface=".VnAvant" pitchFamily="34" charset="0"/>
                        </a:rPr>
                        <a:t>l­ưîn</a:t>
                      </a:r>
                      <a:r>
                        <a:rPr lang="en-US" sz="8000" b="1" baseline="0" dirty="0" smtClean="0">
                          <a:latin typeface=".VnAvant" pitchFamily="34" charset="0"/>
                        </a:rPr>
                        <a:t> 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 smtClean="0">
                          <a:latin typeface=".VnAvant" pitchFamily="34" charset="0"/>
                        </a:rPr>
                        <a:t>h­ư¬ng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</a:tr>
              <a:tr h="1634881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 smtClean="0">
                          <a:latin typeface=".VnAvant" pitchFamily="34" charset="0"/>
                        </a:rPr>
                        <a:t>hoa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 err="1" smtClean="0">
                          <a:latin typeface=".VnAvant" pitchFamily="34" charset="0"/>
                        </a:rPr>
                        <a:t>loe</a:t>
                      </a:r>
                      <a:endParaRPr lang="en-US" sz="8000" b="1" dirty="0">
                        <a:latin typeface=".VnAvant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8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eparation 4"/>
          <p:cNvSpPr/>
          <p:nvPr/>
        </p:nvSpPr>
        <p:spPr>
          <a:xfrm>
            <a:off x="58615" y="2555630"/>
            <a:ext cx="8991601" cy="1828799"/>
          </a:xfrm>
          <a:prstGeom prst="flowChartPrepa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.VnAvant" pitchFamily="34" charset="0"/>
              </a:rPr>
              <a:t>­</a:t>
            </a:r>
            <a:r>
              <a:rPr lang="en-US" sz="7200" b="1" dirty="0" err="1" smtClean="0">
                <a:latin typeface=".VnAvant" pitchFamily="34" charset="0"/>
              </a:rPr>
              <a:t>ưíc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smtClean="0">
                <a:latin typeface=".VnAvant" pitchFamily="34" charset="0"/>
              </a:rPr>
              <a:t>m¬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6" name="Flowchart: Preparation 5"/>
          <p:cNvSpPr/>
          <p:nvPr/>
        </p:nvSpPr>
        <p:spPr>
          <a:xfrm>
            <a:off x="70338" y="4724400"/>
            <a:ext cx="8991601" cy="1875691"/>
          </a:xfrm>
          <a:prstGeom prst="flowChartPreparat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mÌo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m­ưíp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7" name="Flowchart: Preparation 6"/>
          <p:cNvSpPr/>
          <p:nvPr/>
        </p:nvSpPr>
        <p:spPr>
          <a:xfrm>
            <a:off x="70339" y="386861"/>
            <a:ext cx="8991601" cy="1828799"/>
          </a:xfrm>
          <a:prstGeom prst="flowChartPreparati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l­ưít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sãng</a:t>
            </a:r>
            <a:endParaRPr lang="en-US" sz="72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eparation 4"/>
          <p:cNvSpPr/>
          <p:nvPr/>
        </p:nvSpPr>
        <p:spPr>
          <a:xfrm>
            <a:off x="58615" y="2555630"/>
            <a:ext cx="8991601" cy="1828799"/>
          </a:xfrm>
          <a:prstGeom prst="flowChartPrepa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.VnAvant" pitchFamily="34" charset="0"/>
              </a:rPr>
              <a:t>bay </a:t>
            </a:r>
            <a:r>
              <a:rPr lang="en-US" sz="7200" b="1" dirty="0" err="1" smtClean="0">
                <a:latin typeface=".VnAvant" pitchFamily="34" charset="0"/>
              </a:rPr>
              <a:t>l­ưîn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6" name="Flowchart: Preparation 5"/>
          <p:cNvSpPr/>
          <p:nvPr/>
        </p:nvSpPr>
        <p:spPr>
          <a:xfrm>
            <a:off x="70338" y="4724400"/>
            <a:ext cx="8991601" cy="1875691"/>
          </a:xfrm>
          <a:prstGeom prst="flowChartPreparati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giät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s­ư¬ng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7" name="Flowchart: Preparation 6"/>
          <p:cNvSpPr/>
          <p:nvPr/>
        </p:nvSpPr>
        <p:spPr>
          <a:xfrm>
            <a:off x="70339" y="386861"/>
            <a:ext cx="8991601" cy="1828799"/>
          </a:xfrm>
          <a:prstGeom prst="flowChartPreparati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.VnAvant" pitchFamily="34" charset="0"/>
              </a:rPr>
              <a:t>h¹t </a:t>
            </a:r>
            <a:r>
              <a:rPr lang="en-US" sz="7200" b="1" dirty="0" err="1" smtClean="0">
                <a:latin typeface=".VnAvant" pitchFamily="34" charset="0"/>
              </a:rPr>
              <a:t>c­ưêm</a:t>
            </a:r>
            <a:endParaRPr lang="en-US" sz="72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eparation 6"/>
          <p:cNvSpPr/>
          <p:nvPr/>
        </p:nvSpPr>
        <p:spPr>
          <a:xfrm>
            <a:off x="0" y="257908"/>
            <a:ext cx="8991601" cy="1195754"/>
          </a:xfrm>
          <a:prstGeom prst="flowChartPreparati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nô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hoa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1" name="Flowchart: Preparation 10"/>
          <p:cNvSpPr/>
          <p:nvPr/>
        </p:nvSpPr>
        <p:spPr>
          <a:xfrm>
            <a:off x="0" y="1805354"/>
            <a:ext cx="8991601" cy="1195754"/>
          </a:xfrm>
          <a:prstGeom prst="flowChartPrepa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vµng</a:t>
            </a:r>
            <a:r>
              <a:rPr lang="en-US" sz="7200" b="1" dirty="0" smtClean="0">
                <a:latin typeface=".VnAvant" pitchFamily="34" charset="0"/>
              </a:rPr>
              <a:t> hoe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3" name="Flowchart: Preparation 12"/>
          <p:cNvSpPr/>
          <p:nvPr/>
        </p:nvSpPr>
        <p:spPr>
          <a:xfrm>
            <a:off x="46892" y="4900246"/>
            <a:ext cx="8991601" cy="1195754"/>
          </a:xfrm>
          <a:prstGeom prst="flowChartPrepar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trßn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xoe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4" name="Flowchart: Preparation 13"/>
          <p:cNvSpPr/>
          <p:nvPr/>
        </p:nvSpPr>
        <p:spPr>
          <a:xfrm>
            <a:off x="0" y="3352800"/>
            <a:ext cx="8991601" cy="1195754"/>
          </a:xfrm>
          <a:prstGeom prst="flowChartPreparat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.VnAvant" pitchFamily="34" charset="0"/>
              </a:rPr>
              <a:t>to¶ </a:t>
            </a:r>
            <a:r>
              <a:rPr lang="en-US" sz="7200" b="1" dirty="0" err="1" smtClean="0">
                <a:latin typeface=".VnAvant" pitchFamily="34" charset="0"/>
              </a:rPr>
              <a:t>h­ư¬ng</a:t>
            </a:r>
            <a:endParaRPr lang="en-US" sz="72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7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8" y="1418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810066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1" y="111398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37780"/>
            <a:ext cx="1612900" cy="97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0387" y="194180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17699" y="9994"/>
            <a:ext cx="654636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Chuyện của mây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186"/>
            <a:ext cx="9144000" cy="584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</TotalTime>
  <Words>40</Words>
  <Application>Microsoft Office PowerPoint</Application>
  <PresentationFormat>On-screen Show (4:3)</PresentationFormat>
  <Paragraphs>20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53</cp:revision>
  <dcterms:created xsi:type="dcterms:W3CDTF">2020-08-06T11:51:30Z</dcterms:created>
  <dcterms:modified xsi:type="dcterms:W3CDTF">2021-10-29T00:19:05Z</dcterms:modified>
</cp:coreProperties>
</file>