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" y="330875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  -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Hå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G­ư¬m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n»m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ë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trung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t©m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thñ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®« Hµ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Néi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.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599" y="2312075"/>
            <a:ext cx="891540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  -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Giµn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m­ưíp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che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m¸t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kh¾p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mÆt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ao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.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200" y="3877777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 -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Ng­ưêi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®i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tr¶y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héi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ë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Chïa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H­ư¬ng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®«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ng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n­ưêm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n­ưîp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.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Buæi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s¸ng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tiÕng</a:t>
            </a:r>
            <a:r>
              <a:rPr lang="en-US" sz="6000" b="1" dirty="0" smtClean="0">
                <a:latin typeface=".VnAvant" pitchFamily="34" charset="0"/>
              </a:rPr>
              <a:t> gµ </a:t>
            </a:r>
            <a:r>
              <a:rPr lang="en-US" sz="6000" b="1" dirty="0" err="1" smtClean="0">
                <a:latin typeface=".VnAvant" pitchFamily="34" charset="0"/>
              </a:rPr>
              <a:t>gäi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mÆt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trêi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thøc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dËy</a:t>
            </a:r>
            <a:r>
              <a:rPr lang="en-US" sz="6000" b="1" dirty="0" smtClean="0">
                <a:latin typeface=".VnAvant" pitchFamily="34" charset="0"/>
              </a:rPr>
              <a:t>.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2860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BÇu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trêi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phÝa</a:t>
            </a:r>
            <a:r>
              <a:rPr lang="en-US" sz="6000" b="1" dirty="0" smtClean="0">
                <a:latin typeface=".VnAvant" pitchFamily="34" charset="0"/>
              </a:rPr>
              <a:t> ®«</a:t>
            </a:r>
            <a:r>
              <a:rPr lang="en-US" sz="6000" b="1" dirty="0" err="1" smtClean="0">
                <a:latin typeface=".VnAvant" pitchFamily="34" charset="0"/>
              </a:rPr>
              <a:t>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öng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hång</a:t>
            </a:r>
            <a:r>
              <a:rPr lang="en-US" sz="6000" b="1" dirty="0" smtClean="0">
                <a:latin typeface=".VnAvant" pitchFamily="34" charset="0"/>
              </a:rPr>
              <a:t>.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4196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.VnAvant" pitchFamily="34" charset="0"/>
              </a:rPr>
              <a:t>   </a:t>
            </a:r>
            <a:r>
              <a:rPr lang="en-US" sz="6000" b="1" dirty="0" smtClean="0">
                <a:latin typeface=".VnAvant" pitchFamily="34" charset="0"/>
              </a:rPr>
              <a:t>N¾ng </a:t>
            </a:r>
            <a:r>
              <a:rPr lang="en-US" sz="6000" b="1" dirty="0" err="1" smtClean="0">
                <a:latin typeface=".VnAvant" pitchFamily="34" charset="0"/>
              </a:rPr>
              <a:t>xua</a:t>
            </a:r>
            <a:r>
              <a:rPr lang="en-US" sz="6000" b="1" dirty="0" smtClean="0">
                <a:latin typeface=".VnAvant" pitchFamily="34" charset="0"/>
              </a:rPr>
              <a:t> tan </a:t>
            </a:r>
            <a:r>
              <a:rPr lang="en-US" sz="6000" b="1" dirty="0" err="1" smtClean="0">
                <a:latin typeface=".VnAvant" pitchFamily="34" charset="0"/>
              </a:rPr>
              <a:t>mµn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endParaRPr lang="en-US" sz="6000" b="1" dirty="0" smtClean="0">
              <a:latin typeface=".VnAvant" pitchFamily="34" charset="0"/>
            </a:endParaRPr>
          </a:p>
          <a:p>
            <a:r>
              <a:rPr lang="en-US" sz="6000" b="1" dirty="0" err="1" smtClean="0">
                <a:latin typeface=".VnAvant" pitchFamily="34" charset="0"/>
              </a:rPr>
              <a:t>s­ư¬ng</a:t>
            </a:r>
            <a:r>
              <a:rPr lang="en-US" sz="6000" b="1" dirty="0" smtClean="0">
                <a:latin typeface=".VnAvant" pitchFamily="34" charset="0"/>
              </a:rPr>
              <a:t>. 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H="1">
            <a:off x="4495800" y="228600"/>
            <a:ext cx="2286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001000" y="1143000"/>
            <a:ext cx="2286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77200" y="1143000"/>
            <a:ext cx="2286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29819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l¸ </a:t>
            </a:r>
            <a:r>
              <a:rPr lang="en-US" sz="6000" b="1" dirty="0" err="1" smtClean="0">
                <a:latin typeface=".VnAvant" pitchFamily="34" charset="0"/>
              </a:rPr>
              <a:t>bõng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tØnh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sau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mét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giÊc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ngñ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dµi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vư­¬</a:t>
            </a:r>
            <a:r>
              <a:rPr lang="en-US" sz="6000" b="1" dirty="0" err="1" smtClean="0">
                <a:latin typeface=".VnAvant" pitchFamily="34" charset="0"/>
              </a:rPr>
              <a:t>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m×nh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ãn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nh÷ng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tia</a:t>
            </a:r>
            <a:r>
              <a:rPr lang="en-US" sz="6000" b="1" dirty="0" smtClean="0">
                <a:latin typeface=".VnAvant" pitchFamily="34" charset="0"/>
              </a:rPr>
              <a:t> n¾ng ®</a:t>
            </a:r>
            <a:r>
              <a:rPr lang="en-US" sz="6000" b="1" dirty="0" err="1" smtClean="0">
                <a:latin typeface=".VnAvant" pitchFamily="34" charset="0"/>
              </a:rPr>
              <a:t>Çu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tiªn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cña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ngµy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míi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477000" y="1905000"/>
            <a:ext cx="2286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524000" y="4724400"/>
            <a:ext cx="2286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600200" y="4724400"/>
            <a:ext cx="2286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Lµng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ª </a:t>
            </a:r>
            <a:r>
              <a:rPr lang="en-US" sz="6000" b="1" dirty="0" err="1" smtClean="0">
                <a:latin typeface=".VnAvant" pitchFamily="34" charset="0"/>
              </a:rPr>
              <a:t>rén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rµng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nh÷ng</a:t>
            </a:r>
            <a:r>
              <a:rPr lang="en-US" sz="6000" b="1" dirty="0" smtClean="0">
                <a:latin typeface=".VnAvant" pitchFamily="34" charset="0"/>
              </a:rPr>
              <a:t> ©m </a:t>
            </a:r>
            <a:r>
              <a:rPr lang="en-US" sz="6000" b="1" dirty="0" err="1" smtClean="0">
                <a:latin typeface=".VnAvant" pitchFamily="34" charset="0"/>
              </a:rPr>
              <a:t>thanh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cña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cuéc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sèng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100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err="1" smtClean="0">
                <a:latin typeface=".VnAvant" pitchFamily="34" charset="0"/>
              </a:rPr>
              <a:t>Em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tíi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líp</a:t>
            </a:r>
            <a:r>
              <a:rPr lang="en-US" sz="6000" b="1" dirty="0" smtClean="0">
                <a:latin typeface=".VnAvant" pitchFamily="34" charset="0"/>
              </a:rPr>
              <a:t>. MÑ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lµm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077200" y="533400"/>
            <a:ext cx="304800" cy="1066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267200" y="2286000"/>
            <a:ext cx="304800" cy="1066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343400" y="2286000"/>
            <a:ext cx="304800" cy="1066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114800" y="3810000"/>
            <a:ext cx="304800" cy="1066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229600" y="3886200"/>
            <a:ext cx="304800" cy="1066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413729" cy="96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981200" y="0"/>
            <a:ext cx="5416062" cy="8557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Buổi sáng của em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399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4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257800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.VnAvant" pitchFamily="34" charset="0"/>
              </a:rPr>
              <a:t>     </a:t>
            </a:r>
            <a:r>
              <a:rPr lang="en-US" sz="4800" b="1" dirty="0" smtClean="0">
                <a:latin typeface=".VnAvant" pitchFamily="34" charset="0"/>
              </a:rPr>
              <a:t>§­</a:t>
            </a:r>
            <a:r>
              <a:rPr lang="en-US" sz="4800" b="1" dirty="0" err="1" smtClean="0">
                <a:latin typeface=".VnAvant" pitchFamily="34" charset="0"/>
              </a:rPr>
              <a:t>ưêng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tíi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trư­êng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l­ưîn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theo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s­ưên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smtClean="0">
                <a:latin typeface=".VnAvant" pitchFamily="34" charset="0"/>
              </a:rPr>
              <a:t>®</a:t>
            </a:r>
            <a:r>
              <a:rPr lang="en-US" sz="4800" b="1" dirty="0" err="1" smtClean="0">
                <a:latin typeface=".VnAvant" pitchFamily="34" charset="0"/>
              </a:rPr>
              <a:t>åi</a:t>
            </a:r>
            <a:r>
              <a:rPr lang="en-US" sz="4800" b="1" dirty="0" smtClean="0">
                <a:latin typeface=".VnAvant" pitchFamily="34" charset="0"/>
              </a:rPr>
              <a:t>.</a:t>
            </a:r>
            <a:endParaRPr lang="en-US" sz="4800" b="1" dirty="0">
              <a:latin typeface=".VnAvant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956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­</a:t>
            </a:r>
            <a:r>
              <a:rPr lang="en-US" sz="8000" b="1" dirty="0" err="1" smtClean="0">
                <a:latin typeface=".VnAvant" pitchFamily="34" charset="0"/>
              </a:rPr>
              <a:t>ư¬n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477161"/>
            <a:ext cx="25908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477161"/>
            <a:ext cx="25908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848761"/>
            <a:ext cx="52578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8487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l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­ưîn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3477161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l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3477161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ư¬n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1419761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­</a:t>
            </a:r>
            <a:r>
              <a:rPr lang="en-US" sz="8000" b="1" dirty="0" err="1" smtClean="0">
                <a:latin typeface=".VnAvant" pitchFamily="34" charset="0"/>
              </a:rPr>
              <a:t>ư¬ng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6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.VnAvant" pitchFamily="34" charset="0"/>
              </a:rPr>
              <a:t>l­ư¬n</a:t>
            </a: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r­ưín</a:t>
            </a: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s­ưên</a:t>
            </a:r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err="1" smtClean="0">
                <a:latin typeface=".VnAvant" pitchFamily="34" charset="0"/>
              </a:rPr>
              <a:t>v­ưîn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1336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 </a:t>
            </a:r>
            <a:r>
              <a:rPr lang="en-US" sz="6000" b="1" dirty="0" err="1" smtClean="0">
                <a:latin typeface=".VnAvant" pitchFamily="34" charset="0"/>
              </a:rPr>
              <a:t>h­ưíng</a:t>
            </a:r>
            <a:r>
              <a:rPr lang="en-US" sz="6000" b="1" dirty="0" smtClean="0">
                <a:latin typeface=".VnAvant" pitchFamily="34" charset="0"/>
              </a:rPr>
              <a:t>       </a:t>
            </a:r>
            <a:r>
              <a:rPr lang="en-US" sz="6000" b="1" dirty="0" err="1" smtClean="0">
                <a:latin typeface=".VnAvant" pitchFamily="34" charset="0"/>
              </a:rPr>
              <a:t>ph­ưîng</a:t>
            </a:r>
            <a:endParaRPr lang="en-US" sz="6000" b="1" dirty="0" smtClean="0">
              <a:latin typeface=".VnAvant" pitchFamily="34" charset="0"/>
            </a:endParaRPr>
          </a:p>
          <a:p>
            <a:r>
              <a:rPr lang="en-US" sz="6000" b="1" dirty="0" smtClean="0">
                <a:latin typeface=".VnAvant" pitchFamily="34" charset="0"/>
              </a:rPr>
              <a:t>      </a:t>
            </a:r>
            <a:r>
              <a:rPr lang="en-US" sz="6000" b="1" dirty="0" err="1" smtClean="0">
                <a:latin typeface=".VnAvant" pitchFamily="34" charset="0"/>
              </a:rPr>
              <a:t>s­ư¬ng</a:t>
            </a:r>
            <a:r>
              <a:rPr lang="en-US" sz="6000" b="1" dirty="0" smtClean="0">
                <a:latin typeface=".VnAvant" pitchFamily="34" charset="0"/>
              </a:rPr>
              <a:t>         </a:t>
            </a:r>
            <a:r>
              <a:rPr lang="en-US" sz="6000" b="1" dirty="0" err="1" smtClean="0">
                <a:latin typeface=".VnAvant" pitchFamily="34" charset="0"/>
              </a:rPr>
              <a:t>t­ưëng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1535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khu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v­ưên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10242" name="Picture 2" descr="Vườn rau an toàn tại nhà | BÁO QUẢNG NAM ONLINE - Tin tức mới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3340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h¹t </a:t>
            </a:r>
            <a:r>
              <a:rPr lang="en-US" sz="8000" b="1" dirty="0" err="1" smtClean="0">
                <a:latin typeface=".VnAvant" pitchFamily="34" charset="0"/>
              </a:rPr>
              <a:t>s­ư¬ng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8434" name="AutoShape 2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รู้หรือไม่? น้ำค้างเกิดจากอะไร? | Gmmego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1535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con </a:t>
            </a:r>
            <a:r>
              <a:rPr lang="en-US" sz="8000" b="1" dirty="0" smtClean="0">
                <a:latin typeface=".VnAvant" pitchFamily="34" charset="0"/>
              </a:rPr>
              <a:t>®­</a:t>
            </a:r>
            <a:r>
              <a:rPr lang="en-US" sz="8000" b="1" dirty="0" err="1" smtClean="0">
                <a:latin typeface=".VnAvant" pitchFamily="34" charset="0"/>
              </a:rPr>
              <a:t>ưêng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8434" name="AutoShape 2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Khi những tuyến đường quê được... “khoác áo mới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­</a:t>
            </a:r>
            <a:r>
              <a:rPr lang="en-US" sz="5400" b="1" dirty="0" err="1" smtClean="0">
                <a:latin typeface=".VnAvant" pitchFamily="34" charset="0"/>
              </a:rPr>
              <a:t>ư¬n</a:t>
            </a:r>
            <a:r>
              <a:rPr lang="en-US" sz="5400" b="1" dirty="0" smtClean="0">
                <a:latin typeface=".VnAvant" pitchFamily="34" charset="0"/>
              </a:rPr>
              <a:t>       ­</a:t>
            </a:r>
            <a:r>
              <a:rPr lang="en-US" sz="5400" b="1" dirty="0" err="1" smtClean="0">
                <a:latin typeface=".VnAvant" pitchFamily="34" charset="0"/>
              </a:rPr>
              <a:t>ư¬ng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838200"/>
            <a:ext cx="1828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l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838200"/>
            <a:ext cx="1828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ư¬n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1819870"/>
            <a:ext cx="3733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l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­ưîn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432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l­ư¬n</a:t>
            </a:r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5400" b="1" dirty="0" err="1" smtClean="0">
                <a:latin typeface=".VnAvant" pitchFamily="34" charset="0"/>
              </a:rPr>
              <a:t>rư­ín</a:t>
            </a:r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5400" b="1" dirty="0" err="1" smtClean="0">
                <a:latin typeface=".VnAvant" pitchFamily="34" charset="0"/>
              </a:rPr>
              <a:t>s­ưên</a:t>
            </a:r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5400" b="1" dirty="0" err="1" smtClean="0">
                <a:latin typeface=".VnAvant" pitchFamily="34" charset="0"/>
              </a:rPr>
              <a:t>vư­în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 smtClean="0">
                <a:latin typeface=".VnAvant" pitchFamily="34" charset="0"/>
              </a:rPr>
              <a:t>     </a:t>
            </a:r>
            <a:r>
              <a:rPr lang="en-US" sz="5400" b="1" dirty="0" err="1" smtClean="0">
                <a:latin typeface=".VnAvant" pitchFamily="34" charset="0"/>
              </a:rPr>
              <a:t>h­ưíng</a:t>
            </a:r>
            <a:r>
              <a:rPr lang="en-US" sz="5400" b="1" dirty="0" smtClean="0">
                <a:latin typeface=".VnAvant" pitchFamily="34" charset="0"/>
              </a:rPr>
              <a:t>        </a:t>
            </a:r>
            <a:r>
              <a:rPr lang="en-US" sz="5400" b="1" dirty="0" err="1" smtClean="0">
                <a:latin typeface=".VnAvant" pitchFamily="34" charset="0"/>
              </a:rPr>
              <a:t>ph­ưîng</a:t>
            </a:r>
            <a:r>
              <a:rPr lang="en-US" sz="5400" b="1" dirty="0" smtClean="0">
                <a:latin typeface=".VnAvant" pitchFamily="34" charset="0"/>
              </a:rPr>
              <a:t>   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 smtClean="0">
                <a:latin typeface=".VnAvant" pitchFamily="34" charset="0"/>
              </a:rPr>
              <a:t>     </a:t>
            </a:r>
            <a:r>
              <a:rPr lang="en-US" sz="5400" b="1" dirty="0" err="1" smtClean="0">
                <a:latin typeface=".VnAvant" pitchFamily="34" charset="0"/>
              </a:rPr>
              <a:t>s­ư¬ng</a:t>
            </a:r>
            <a:r>
              <a:rPr lang="en-US" sz="5400" b="1" dirty="0" smtClean="0">
                <a:latin typeface=".VnAvant" pitchFamily="34" charset="0"/>
              </a:rPr>
              <a:t>         </a:t>
            </a:r>
            <a:r>
              <a:rPr lang="en-US" sz="5400" b="1" dirty="0" err="1" smtClean="0">
                <a:latin typeface=".VnAvant" pitchFamily="34" charset="0"/>
              </a:rPr>
              <a:t>t­ưëng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5400" b="1" dirty="0" err="1" smtClean="0">
                <a:latin typeface=".VnAvant" pitchFamily="34" charset="0"/>
              </a:rPr>
              <a:t>khu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v­ưên</a:t>
            </a:r>
            <a:r>
              <a:rPr lang="en-US" sz="5400" b="1" dirty="0" smtClean="0">
                <a:latin typeface=".VnAvant" pitchFamily="34" charset="0"/>
              </a:rPr>
              <a:t>     </a:t>
            </a:r>
            <a:r>
              <a:rPr lang="en-US" sz="5400" b="1" dirty="0" smtClean="0">
                <a:latin typeface=".VnAvant" pitchFamily="34" charset="0"/>
              </a:rPr>
              <a:t>h¹t </a:t>
            </a:r>
            <a:r>
              <a:rPr lang="en-US" sz="5400" b="1" dirty="0" err="1" smtClean="0">
                <a:latin typeface=".VnAvant" pitchFamily="34" charset="0"/>
              </a:rPr>
              <a:t>s­ư¬ng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 smtClean="0">
                <a:latin typeface=".VnAvant" pitchFamily="34" charset="0"/>
              </a:rPr>
              <a:t>             con </a:t>
            </a:r>
            <a:r>
              <a:rPr lang="en-US" sz="5400" b="1" dirty="0" smtClean="0">
                <a:latin typeface=".VnAvant" pitchFamily="34" charset="0"/>
              </a:rPr>
              <a:t>®­</a:t>
            </a:r>
            <a:r>
              <a:rPr lang="en-US" sz="5400" b="1" dirty="0" err="1" smtClean="0">
                <a:latin typeface=".VnAvant" pitchFamily="34" charset="0"/>
              </a:rPr>
              <a:t>ưng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01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187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17</cp:revision>
  <dcterms:created xsi:type="dcterms:W3CDTF">2020-12-14T14:57:37Z</dcterms:created>
  <dcterms:modified xsi:type="dcterms:W3CDTF">2021-10-27T02:14:22Z</dcterms:modified>
</cp:coreProperties>
</file>