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64" r:id="rId11"/>
    <p:sldId id="265" r:id="rId12"/>
    <p:sldId id="266" r:id="rId13"/>
    <p:sldId id="267" r:id="rId14"/>
    <p:sldId id="270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8CC56-97C2-4029-A5FC-4324A760EA28}" type="datetimeFigureOut">
              <a:rPr lang="en-US" smtClean="0"/>
              <a:pPr/>
              <a:t>10/27/2021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A4A95-FB1C-4B09-B0AD-96963F6F3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2400" y="457200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.VnAvant" pitchFamily="34" charset="0"/>
                <a:ea typeface="Calibri" pitchFamily="34" charset="0"/>
                <a:cs typeface="Times New Roman" pitchFamily="18" charset="0"/>
              </a:rPr>
              <a:t>d­ưíc</a:t>
            </a:r>
            <a:r>
              <a:rPr lang="en-US" sz="6000" b="1" dirty="0" smtClean="0">
                <a:latin typeface=".VnAvant" pitchFamily="34" charset="0"/>
                <a:ea typeface="Calibri" pitchFamily="34" charset="0"/>
                <a:cs typeface="Times New Roman" pitchFamily="18" charset="0"/>
              </a:rPr>
              <a:t> ®</a:t>
            </a:r>
            <a:r>
              <a:rPr lang="en-US" sz="6000" b="1" dirty="0" err="1" smtClean="0">
                <a:latin typeface=".VnAvant" pitchFamily="34" charset="0"/>
                <a:ea typeface="Calibri" pitchFamily="34" charset="0"/>
                <a:cs typeface="Times New Roman" pitchFamily="18" charset="0"/>
              </a:rPr>
              <a:t>Ìn</a:t>
            </a:r>
            <a:r>
              <a:rPr lang="en-US" sz="6000" b="1" dirty="0" smtClean="0">
                <a:latin typeface=".VnAvant" pitchFamily="34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  <a:ea typeface="Calibri" pitchFamily="34" charset="0"/>
                <a:cs typeface="Times New Roman" pitchFamily="18" charset="0"/>
              </a:rPr>
              <a:t>lư­ít</a:t>
            </a:r>
            <a:r>
              <a:rPr lang="en-US" sz="6000" b="1" dirty="0" smtClean="0">
                <a:latin typeface=".VnAvan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.VnAvant" pitchFamily="34" charset="0"/>
                <a:ea typeface="Calibri" pitchFamily="34" charset="0"/>
                <a:cs typeface="Times New Roman" pitchFamily="18" charset="0"/>
              </a:rPr>
              <a:t>sãng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9050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Arial" pitchFamily="34" charset="0"/>
              </a:rPr>
              <a:t>-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rÊt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thÝch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 ®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­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ư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  <a:ea typeface="Calibri" pitchFamily="34" charset="0"/>
                <a:cs typeface="Times New Roman" pitchFamily="18" charset="0"/>
              </a:rPr>
              <a:t>¬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ch¬i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cÇu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tr</a:t>
            </a:r>
            <a:r>
              <a:rPr kumimoji="0" lang="en-US" sz="60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­ư¬t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.VnAvant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.VnAvan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716"/>
            <a:ext cx="8991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4800" b="1" dirty="0" smtClean="0">
                <a:latin typeface=".VnAvant" pitchFamily="34" charset="0"/>
              </a:rPr>
              <a:t>N¾ng </a:t>
            </a:r>
            <a:r>
              <a:rPr lang="en-US" sz="4800" b="1" dirty="0" err="1" smtClean="0">
                <a:latin typeface=".VnAvant" pitchFamily="34" charset="0"/>
              </a:rPr>
              <a:t>vµng</a:t>
            </a:r>
            <a:r>
              <a:rPr lang="en-US" sz="4800" b="1" dirty="0" smtClean="0">
                <a:latin typeface=".VnAvant" pitchFamily="34" charset="0"/>
              </a:rPr>
              <a:t> ­¬m </a:t>
            </a:r>
            <a:r>
              <a:rPr lang="en-US" sz="4800" b="1" dirty="0" err="1" smtClean="0">
                <a:latin typeface=".VnAvant" pitchFamily="34" charset="0"/>
              </a:rPr>
              <a:t>nh</a:t>
            </a:r>
            <a:r>
              <a:rPr lang="en-US" sz="4800" b="1" dirty="0" smtClean="0">
                <a:latin typeface=".VnAvant" pitchFamily="34" charset="0"/>
              </a:rPr>
              <a:t>­ </a:t>
            </a:r>
            <a:r>
              <a:rPr lang="en-US" sz="4800" b="1" dirty="0" err="1" smtClean="0">
                <a:latin typeface=".VnAvant" pitchFamily="34" charset="0"/>
              </a:rPr>
              <a:t>mËt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tr¶i</a:t>
            </a:r>
            <a:r>
              <a:rPr lang="en-US" sz="4800" b="1" dirty="0" smtClean="0">
                <a:latin typeface=".VnAvant" pitchFamily="34" charset="0"/>
              </a:rPr>
              <a:t> kh¾p </a:t>
            </a:r>
            <a:r>
              <a:rPr lang="en-US" sz="4800" b="1" dirty="0" err="1" smtClean="0">
                <a:latin typeface=".VnAvant" pitchFamily="34" charset="0"/>
              </a:rPr>
              <a:t>s©n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Chó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mÌo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m­íp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th¶nh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th¬i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n»m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s­ëi</a:t>
            </a:r>
            <a:r>
              <a:rPr lang="en-US" sz="4800" b="1" dirty="0" smtClean="0">
                <a:latin typeface=".VnAvant" pitchFamily="34" charset="0"/>
              </a:rPr>
              <a:t> n¾ng </a:t>
            </a:r>
            <a:r>
              <a:rPr lang="en-US" sz="4800" b="1" dirty="0" err="1" smtClean="0">
                <a:latin typeface=".VnAvant" pitchFamily="34" charset="0"/>
              </a:rPr>
              <a:t>bªn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thÒm</a:t>
            </a:r>
            <a:r>
              <a:rPr lang="en-US" sz="4800" b="1" dirty="0" smtClean="0">
                <a:latin typeface=".VnAvant" pitchFamily="34" charset="0"/>
              </a:rPr>
              <a:t>. M¾t </a:t>
            </a:r>
            <a:r>
              <a:rPr lang="en-US" sz="4800" b="1" dirty="0" err="1" smtClean="0">
                <a:latin typeface=".VnAvant" pitchFamily="34" charset="0"/>
              </a:rPr>
              <a:t>chó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lim</a:t>
            </a:r>
            <a:r>
              <a:rPr lang="en-US" sz="4800" b="1" dirty="0" smtClean="0">
                <a:latin typeface=".VnAvant" pitchFamily="34" charset="0"/>
              </a:rPr>
              <a:t> dim </a:t>
            </a:r>
            <a:r>
              <a:rPr lang="en-US" sz="4800" b="1" dirty="0" err="1" smtClean="0">
                <a:latin typeface=".VnAvant" pitchFamily="34" charset="0"/>
              </a:rPr>
              <a:t>ra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iÒu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thÝch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thó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MÊy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sîi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ria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mÐp</a:t>
            </a:r>
            <a:r>
              <a:rPr lang="en-US" sz="4800" b="1" dirty="0" smtClean="0">
                <a:latin typeface=".VnAvant" pitchFamily="34" charset="0"/>
              </a:rPr>
              <a:t> rung </a:t>
            </a:r>
            <a:r>
              <a:rPr lang="en-US" sz="4800" b="1" dirty="0" err="1" smtClean="0">
                <a:latin typeface=".VnAvant" pitchFamily="34" charset="0"/>
              </a:rPr>
              <a:t>rinh</a:t>
            </a:r>
            <a:r>
              <a:rPr lang="en-US" sz="4800" b="1" dirty="0" smtClean="0">
                <a:latin typeface=".VnAvant" pitchFamily="34" charset="0"/>
              </a:rPr>
              <a:t>. §</a:t>
            </a:r>
            <a:r>
              <a:rPr lang="en-US" sz="4800" b="1" dirty="0" err="1" smtClean="0">
                <a:latin typeface=".VnAvant" pitchFamily="34" charset="0"/>
              </a:rPr>
              <a:t>õng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thÊy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mÌo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ta</a:t>
            </a:r>
            <a:r>
              <a:rPr lang="en-US" sz="4800" b="1" dirty="0" smtClean="0">
                <a:latin typeface=".VnAvant" pitchFamily="34" charset="0"/>
              </a:rPr>
              <a:t> hay </a:t>
            </a:r>
            <a:r>
              <a:rPr lang="en-US" sz="4800" b="1" dirty="0" err="1" smtClean="0">
                <a:latin typeface=".VnAvant" pitchFamily="34" charset="0"/>
              </a:rPr>
              <a:t>n»m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dµi</a:t>
            </a:r>
            <a:r>
              <a:rPr lang="en-US" sz="4800" b="1" dirty="0" smtClean="0">
                <a:latin typeface=".VnAvant" pitchFamily="34" charset="0"/>
              </a:rPr>
              <a:t> mµ </a:t>
            </a:r>
            <a:r>
              <a:rPr lang="en-US" sz="4800" b="1" dirty="0" err="1" smtClean="0">
                <a:latin typeface=".VnAvant" pitchFamily="34" charset="0"/>
              </a:rPr>
              <a:t>nghÜ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l­êi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S­ëi</a:t>
            </a:r>
            <a:r>
              <a:rPr lang="en-US" sz="4800" b="1" dirty="0" smtClean="0">
                <a:latin typeface=".VnAvant" pitchFamily="34" charset="0"/>
              </a:rPr>
              <a:t> n¾ng </a:t>
            </a:r>
            <a:r>
              <a:rPr lang="en-US" sz="4800" b="1" dirty="0" err="1" smtClean="0">
                <a:latin typeface=".VnAvant" pitchFamily="34" charset="0"/>
              </a:rPr>
              <a:t>gióp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mÌo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dÎo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dai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h¬n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Êy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0716"/>
            <a:ext cx="8991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4800" b="1" dirty="0" smtClean="0">
                <a:latin typeface=".VnAvant" pitchFamily="34" charset="0"/>
              </a:rPr>
              <a:t>N¾ng </a:t>
            </a:r>
            <a:r>
              <a:rPr lang="en-US" sz="4800" b="1" dirty="0" err="1" smtClean="0">
                <a:latin typeface=".VnAvant" pitchFamily="34" charset="0"/>
              </a:rPr>
              <a:t>vµng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­¬m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nh</a:t>
            </a:r>
            <a:r>
              <a:rPr lang="en-US" sz="4800" b="1" dirty="0" smtClean="0">
                <a:latin typeface=".VnAvant" pitchFamily="34" charset="0"/>
              </a:rPr>
              <a:t>­ </a:t>
            </a:r>
            <a:r>
              <a:rPr lang="en-US" sz="4800" b="1" dirty="0" err="1" smtClean="0">
                <a:latin typeface=".VnAvant" pitchFamily="34" charset="0"/>
              </a:rPr>
              <a:t>mËt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tr¶i</a:t>
            </a:r>
            <a:r>
              <a:rPr lang="en-US" sz="4800" b="1" dirty="0" smtClean="0">
                <a:latin typeface=".VnAvant" pitchFamily="34" charset="0"/>
              </a:rPr>
              <a:t> kh¾p </a:t>
            </a:r>
            <a:r>
              <a:rPr lang="en-US" sz="4800" b="1" dirty="0" err="1" smtClean="0">
                <a:latin typeface=".VnAvant" pitchFamily="34" charset="0"/>
              </a:rPr>
              <a:t>s©n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Chó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mÌo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­¬p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th¶nh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th¬i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n»m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s­ëi</a:t>
            </a:r>
            <a:r>
              <a:rPr lang="en-US" sz="4800" b="1" dirty="0" smtClean="0">
                <a:latin typeface=".VnAvant" pitchFamily="34" charset="0"/>
              </a:rPr>
              <a:t> n¾ng </a:t>
            </a:r>
            <a:r>
              <a:rPr lang="en-US" sz="4800" b="1" dirty="0" err="1" smtClean="0">
                <a:latin typeface=".VnAvant" pitchFamily="34" charset="0"/>
              </a:rPr>
              <a:t>bªn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thÒm</a:t>
            </a:r>
            <a:r>
              <a:rPr lang="en-US" sz="4800" b="1" dirty="0" smtClean="0">
                <a:latin typeface=".VnAvant" pitchFamily="34" charset="0"/>
              </a:rPr>
              <a:t>. M¾t </a:t>
            </a:r>
            <a:r>
              <a:rPr lang="en-US" sz="4800" b="1" dirty="0" err="1" smtClean="0">
                <a:latin typeface=".VnAvant" pitchFamily="34" charset="0"/>
              </a:rPr>
              <a:t>chó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lim</a:t>
            </a:r>
            <a:r>
              <a:rPr lang="en-US" sz="4800" b="1" dirty="0" smtClean="0">
                <a:latin typeface=".VnAvant" pitchFamily="34" charset="0"/>
              </a:rPr>
              <a:t> dim </a:t>
            </a:r>
            <a:r>
              <a:rPr lang="en-US" sz="4800" b="1" dirty="0" err="1" smtClean="0">
                <a:latin typeface=".VnAvant" pitchFamily="34" charset="0"/>
              </a:rPr>
              <a:t>ra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iÒu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thÝch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thó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MÊy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sîi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ria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mÐp</a:t>
            </a:r>
            <a:r>
              <a:rPr lang="en-US" sz="4800" b="1" dirty="0" smtClean="0">
                <a:latin typeface=".VnAvant" pitchFamily="34" charset="0"/>
              </a:rPr>
              <a:t> rung </a:t>
            </a:r>
            <a:r>
              <a:rPr lang="en-US" sz="4800" b="1" dirty="0" err="1" smtClean="0">
                <a:latin typeface=".VnAvant" pitchFamily="34" charset="0"/>
              </a:rPr>
              <a:t>rinh</a:t>
            </a:r>
            <a:r>
              <a:rPr lang="en-US" sz="4800" b="1" dirty="0" smtClean="0">
                <a:latin typeface=".VnAvant" pitchFamily="34" charset="0"/>
              </a:rPr>
              <a:t>. §</a:t>
            </a:r>
            <a:r>
              <a:rPr lang="en-US" sz="4800" b="1" dirty="0" err="1" smtClean="0">
                <a:latin typeface=".VnAvant" pitchFamily="34" charset="0"/>
              </a:rPr>
              <a:t>õng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thÊy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mÌo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ta</a:t>
            </a:r>
            <a:r>
              <a:rPr lang="en-US" sz="4800" b="1" dirty="0" smtClean="0">
                <a:latin typeface=".VnAvant" pitchFamily="34" charset="0"/>
              </a:rPr>
              <a:t> hay </a:t>
            </a:r>
            <a:r>
              <a:rPr lang="en-US" sz="4800" b="1" dirty="0" err="1" smtClean="0">
                <a:latin typeface=".VnAvant" pitchFamily="34" charset="0"/>
              </a:rPr>
              <a:t>n»m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dµi</a:t>
            </a:r>
            <a:r>
              <a:rPr lang="en-US" sz="4800" b="1" dirty="0" smtClean="0">
                <a:latin typeface=".VnAvant" pitchFamily="34" charset="0"/>
              </a:rPr>
              <a:t> mµ </a:t>
            </a:r>
            <a:r>
              <a:rPr lang="en-US" sz="4800" b="1" dirty="0" err="1" smtClean="0">
                <a:latin typeface=".VnAvant" pitchFamily="34" charset="0"/>
              </a:rPr>
              <a:t>nghÜ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l­êi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S­ëi</a:t>
            </a:r>
            <a:r>
              <a:rPr lang="en-US" sz="4800" b="1" dirty="0" smtClean="0">
                <a:latin typeface=".VnAvant" pitchFamily="34" charset="0"/>
              </a:rPr>
              <a:t> n¾ng </a:t>
            </a:r>
            <a:r>
              <a:rPr lang="en-US" sz="4800" b="1" dirty="0" err="1" smtClean="0">
                <a:latin typeface=".VnAvant" pitchFamily="34" charset="0"/>
              </a:rPr>
              <a:t>gióp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mÌo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dÎo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dai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h¬n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Êy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114800" y="914400"/>
            <a:ext cx="152400" cy="685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124200" y="2362200"/>
            <a:ext cx="152400" cy="685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267200" y="3124200"/>
            <a:ext cx="152400" cy="685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419600" y="3733800"/>
            <a:ext cx="152400" cy="685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2667000" y="5181600"/>
            <a:ext cx="152400" cy="685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181600" y="6019800"/>
            <a:ext cx="152400" cy="685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257800" y="6019800"/>
            <a:ext cx="152400" cy="685800"/>
          </a:xfrm>
          <a:prstGeom prst="lin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85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N¾ng </a:t>
            </a:r>
            <a:r>
              <a:rPr lang="en-US" sz="6000" b="1" dirty="0" err="1" smtClean="0">
                <a:latin typeface=".VnAvant" pitchFamily="34" charset="0"/>
              </a:rPr>
              <a:t>vµng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­</a:t>
            </a:r>
            <a:r>
              <a:rPr lang="en-US" sz="6000" b="1" dirty="0" err="1" smtClean="0">
                <a:latin typeface=".VnAvant" pitchFamily="34" charset="0"/>
              </a:rPr>
              <a:t>ư¬m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nh­ư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mËt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tr¶i</a:t>
            </a:r>
            <a:r>
              <a:rPr lang="en-US" sz="6000" b="1" dirty="0" smtClean="0">
                <a:latin typeface=".VnAvant" pitchFamily="34" charset="0"/>
              </a:rPr>
              <a:t> kh¾p </a:t>
            </a:r>
            <a:r>
              <a:rPr lang="en-US" sz="6000" b="1" dirty="0" err="1" smtClean="0">
                <a:latin typeface=".VnAvant" pitchFamily="34" charset="0"/>
              </a:rPr>
              <a:t>s©n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0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mÌo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m­ưíp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th¶nh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th¬i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n»m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s­ưëi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n¾ng </a:t>
            </a:r>
            <a:r>
              <a:rPr lang="en-US" sz="6000" b="1" dirty="0" err="1" smtClean="0">
                <a:latin typeface=".VnAvant" pitchFamily="34" charset="0"/>
              </a:rPr>
              <a:t>bªn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thÒm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8382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 M¾t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lim</a:t>
            </a:r>
            <a:r>
              <a:rPr lang="en-US" sz="6000" b="1" dirty="0" smtClean="0">
                <a:latin typeface=".VnAvant" pitchFamily="34" charset="0"/>
              </a:rPr>
              <a:t> dim </a:t>
            </a:r>
            <a:r>
              <a:rPr lang="en-US" sz="6000" b="1" dirty="0" err="1" smtClean="0">
                <a:latin typeface=".VnAvant" pitchFamily="34" charset="0"/>
              </a:rPr>
              <a:t>ra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iÒu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thÝch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thó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382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</a:t>
            </a:r>
            <a:r>
              <a:rPr lang="en-US" sz="6000" b="1" dirty="0" err="1" smtClean="0">
                <a:latin typeface=".VnAvant" pitchFamily="34" charset="0"/>
              </a:rPr>
              <a:t>MÊy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sîi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ria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mÐp</a:t>
            </a:r>
            <a:r>
              <a:rPr lang="en-US" sz="6000" b="1" dirty="0" smtClean="0">
                <a:latin typeface=".VnAvant" pitchFamily="34" charset="0"/>
              </a:rPr>
              <a:t> rung </a:t>
            </a:r>
            <a:r>
              <a:rPr lang="en-US" sz="6000" b="1" dirty="0" err="1" smtClean="0">
                <a:latin typeface=".VnAvant" pitchFamily="34" charset="0"/>
              </a:rPr>
              <a:t>rinh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906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§</a:t>
            </a:r>
            <a:r>
              <a:rPr lang="en-US" sz="6000" b="1" dirty="0" err="1" smtClean="0">
                <a:latin typeface=".VnAvant" pitchFamily="34" charset="0"/>
              </a:rPr>
              <a:t>õng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thÊy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mÌo</a:t>
            </a:r>
            <a:r>
              <a:rPr lang="en-US" sz="6000" b="1" dirty="0" smtClean="0">
                <a:latin typeface=".VnAvant" pitchFamily="34" charset="0"/>
              </a:rPr>
              <a:t> ta hay </a:t>
            </a:r>
            <a:r>
              <a:rPr lang="en-US" sz="6000" b="1" dirty="0" err="1" smtClean="0">
                <a:latin typeface=".VnAvant" pitchFamily="34" charset="0"/>
              </a:rPr>
              <a:t>n»m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dµi</a:t>
            </a:r>
            <a:r>
              <a:rPr lang="en-US" sz="6000" b="1" dirty="0" smtClean="0">
                <a:latin typeface=".VnAvant" pitchFamily="34" charset="0"/>
              </a:rPr>
              <a:t> mµ </a:t>
            </a:r>
            <a:r>
              <a:rPr lang="en-US" sz="6000" b="1" dirty="0" err="1" smtClean="0">
                <a:latin typeface=".VnAvant" pitchFamily="34" charset="0"/>
              </a:rPr>
              <a:t>nghÜ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lưêi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066800"/>
            <a:ext cx="8991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</a:t>
            </a:r>
            <a:r>
              <a:rPr lang="en-US" sz="6000" b="1" dirty="0" err="1" smtClean="0">
                <a:latin typeface=".VnAvant" pitchFamily="34" charset="0"/>
              </a:rPr>
              <a:t>Sư­ëi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smtClean="0">
                <a:latin typeface=".VnAvant" pitchFamily="34" charset="0"/>
              </a:rPr>
              <a:t>n¾ng </a:t>
            </a:r>
            <a:r>
              <a:rPr lang="en-US" sz="6000" b="1" dirty="0" err="1" smtClean="0">
                <a:latin typeface=".VnAvant" pitchFamily="34" charset="0"/>
              </a:rPr>
              <a:t>gióp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mÌo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dÎo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dai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h¬n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Êy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0716"/>
            <a:ext cx="89916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latin typeface=".VnAvant" pitchFamily="34" charset="0"/>
              </a:rPr>
              <a:t>   </a:t>
            </a:r>
            <a:r>
              <a:rPr lang="en-US" sz="4800" b="1" dirty="0" smtClean="0">
                <a:latin typeface=".VnAvant" pitchFamily="34" charset="0"/>
              </a:rPr>
              <a:t>N¾ng </a:t>
            </a:r>
            <a:r>
              <a:rPr lang="en-US" sz="4800" b="1" dirty="0" err="1" smtClean="0">
                <a:latin typeface=".VnAvant" pitchFamily="34" charset="0"/>
              </a:rPr>
              <a:t>vµng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­</a:t>
            </a:r>
            <a:r>
              <a:rPr lang="en-US" sz="4800" b="1" dirty="0" err="1" smtClean="0">
                <a:latin typeface=".VnAvant" pitchFamily="34" charset="0"/>
              </a:rPr>
              <a:t>ư¬m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như</a:t>
            </a:r>
            <a:r>
              <a:rPr lang="en-US" sz="4800" b="1" dirty="0" smtClean="0">
                <a:latin typeface=".VnAvant" pitchFamily="34" charset="0"/>
              </a:rPr>
              <a:t>­ </a:t>
            </a:r>
            <a:r>
              <a:rPr lang="en-US" sz="4800" b="1" dirty="0" err="1" smtClean="0">
                <a:latin typeface=".VnAvant" pitchFamily="34" charset="0"/>
              </a:rPr>
              <a:t>mËt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tr¶i</a:t>
            </a:r>
            <a:r>
              <a:rPr lang="en-US" sz="4800" b="1" dirty="0" smtClean="0">
                <a:latin typeface=".VnAvant" pitchFamily="34" charset="0"/>
              </a:rPr>
              <a:t> kh¾p </a:t>
            </a:r>
            <a:r>
              <a:rPr lang="en-US" sz="4800" b="1" dirty="0" err="1" smtClean="0">
                <a:latin typeface=".VnAvant" pitchFamily="34" charset="0"/>
              </a:rPr>
              <a:t>s©n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Chó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mÌo</a:t>
            </a:r>
            <a:r>
              <a:rPr lang="en-US" sz="4800" b="1" dirty="0" smtClean="0">
                <a:latin typeface=".VnAvant" pitchFamily="34" charset="0"/>
              </a:rPr>
              <a:t> </a:t>
            </a:r>
            <a:endParaRPr lang="en-US" sz="4800" b="1" dirty="0" smtClean="0">
              <a:latin typeface=".VnAvant" pitchFamily="34" charset="0"/>
            </a:endParaRPr>
          </a:p>
          <a:p>
            <a:r>
              <a:rPr lang="en-US" sz="4800" b="1" dirty="0" err="1" smtClean="0">
                <a:latin typeface=".VnAvant" pitchFamily="34" charset="0"/>
              </a:rPr>
              <a:t>m­ưíp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th¶nh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th¬i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n»m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sư­ëi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n¾ng </a:t>
            </a:r>
            <a:r>
              <a:rPr lang="en-US" sz="4800" b="1" dirty="0" err="1" smtClean="0">
                <a:latin typeface=".VnAvant" pitchFamily="34" charset="0"/>
              </a:rPr>
              <a:t>bªn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thÒm</a:t>
            </a:r>
            <a:r>
              <a:rPr lang="en-US" sz="4800" b="1" dirty="0" smtClean="0">
                <a:latin typeface=".VnAvant" pitchFamily="34" charset="0"/>
              </a:rPr>
              <a:t>. M¾t </a:t>
            </a:r>
            <a:r>
              <a:rPr lang="en-US" sz="4800" b="1" dirty="0" err="1" smtClean="0">
                <a:latin typeface=".VnAvant" pitchFamily="34" charset="0"/>
              </a:rPr>
              <a:t>chó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lim</a:t>
            </a:r>
            <a:r>
              <a:rPr lang="en-US" sz="4800" b="1" dirty="0" smtClean="0">
                <a:latin typeface=".VnAvant" pitchFamily="34" charset="0"/>
              </a:rPr>
              <a:t> dim </a:t>
            </a:r>
            <a:r>
              <a:rPr lang="en-US" sz="4800" b="1" dirty="0" err="1" smtClean="0">
                <a:latin typeface=".VnAvant" pitchFamily="34" charset="0"/>
              </a:rPr>
              <a:t>ra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iÒu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thÝch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thó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MÊy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sîi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ria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mÐp</a:t>
            </a:r>
            <a:r>
              <a:rPr lang="en-US" sz="4800" b="1" dirty="0" smtClean="0">
                <a:latin typeface=".VnAvant" pitchFamily="34" charset="0"/>
              </a:rPr>
              <a:t> rung </a:t>
            </a:r>
            <a:r>
              <a:rPr lang="en-US" sz="4800" b="1" dirty="0" err="1" smtClean="0">
                <a:latin typeface=".VnAvant" pitchFamily="34" charset="0"/>
              </a:rPr>
              <a:t>rinh</a:t>
            </a:r>
            <a:r>
              <a:rPr lang="en-US" sz="4800" b="1" dirty="0" smtClean="0">
                <a:latin typeface=".VnAvant" pitchFamily="34" charset="0"/>
              </a:rPr>
              <a:t>. §</a:t>
            </a:r>
            <a:r>
              <a:rPr lang="en-US" sz="4800" b="1" dirty="0" err="1" smtClean="0">
                <a:latin typeface=".VnAvant" pitchFamily="34" charset="0"/>
              </a:rPr>
              <a:t>õng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thÊy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mÌo</a:t>
            </a:r>
            <a:r>
              <a:rPr lang="en-US" sz="4800" b="1" dirty="0" smtClean="0">
                <a:latin typeface=".VnAvant" pitchFamily="34" charset="0"/>
              </a:rPr>
              <a:t> ta hay </a:t>
            </a:r>
            <a:r>
              <a:rPr lang="en-US" sz="4800" b="1" dirty="0" err="1" smtClean="0">
                <a:latin typeface=".VnAvant" pitchFamily="34" charset="0"/>
              </a:rPr>
              <a:t>n»m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dµi</a:t>
            </a:r>
            <a:r>
              <a:rPr lang="en-US" sz="4800" b="1" dirty="0" smtClean="0">
                <a:latin typeface=".VnAvant" pitchFamily="34" charset="0"/>
              </a:rPr>
              <a:t> mµ </a:t>
            </a:r>
            <a:r>
              <a:rPr lang="en-US" sz="4800" b="1" dirty="0" err="1" smtClean="0">
                <a:latin typeface=".VnAvant" pitchFamily="34" charset="0"/>
              </a:rPr>
              <a:t>nghÜ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chó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lư­êi</a:t>
            </a:r>
            <a:r>
              <a:rPr lang="en-US" sz="4800" b="1" dirty="0" smtClean="0">
                <a:latin typeface=".VnAvant" pitchFamily="34" charset="0"/>
              </a:rPr>
              <a:t>. </a:t>
            </a:r>
            <a:r>
              <a:rPr lang="en-US" sz="4800" b="1" dirty="0" err="1" smtClean="0">
                <a:latin typeface=".VnAvant" pitchFamily="34" charset="0"/>
              </a:rPr>
              <a:t>S­ưëi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n¾ng </a:t>
            </a:r>
            <a:r>
              <a:rPr lang="en-US" sz="4800" b="1" dirty="0" err="1" smtClean="0">
                <a:latin typeface=".VnAvant" pitchFamily="34" charset="0"/>
              </a:rPr>
              <a:t>gióp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mÌo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dÎo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dai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h¬n</a:t>
            </a:r>
            <a:r>
              <a:rPr lang="en-US" sz="4800" b="1" dirty="0" smtClean="0">
                <a:latin typeface=".VnAvant" pitchFamily="34" charset="0"/>
              </a:rPr>
              <a:t> ®</a:t>
            </a:r>
            <a:r>
              <a:rPr lang="en-US" sz="4800" b="1" dirty="0" err="1" smtClean="0">
                <a:latin typeface=".VnAvant" pitchFamily="34" charset="0"/>
              </a:rPr>
              <a:t>Êy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1413729" cy="96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057400" y="0"/>
            <a:ext cx="5416062" cy="85578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Vật nuôi yêu thích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37207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29200"/>
            <a:ext cx="922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.VnAvant" pitchFamily="34" charset="0"/>
              </a:rPr>
              <a:t>  </a:t>
            </a:r>
            <a:r>
              <a:rPr lang="en-US" sz="4800" b="1" dirty="0" err="1" smtClean="0">
                <a:latin typeface=".VnAvant" pitchFamily="34" charset="0"/>
              </a:rPr>
              <a:t>Hoa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m­ưíp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vµng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­</a:t>
            </a:r>
            <a:r>
              <a:rPr lang="en-US" sz="4800" b="1" dirty="0" err="1" smtClean="0">
                <a:latin typeface=".VnAvant" pitchFamily="34" charset="0"/>
              </a:rPr>
              <a:t>ư¬m</a:t>
            </a:r>
            <a:r>
              <a:rPr lang="en-US" sz="4800" b="1" dirty="0" smtClean="0">
                <a:latin typeface=".VnAvant" pitchFamily="34" charset="0"/>
              </a:rPr>
              <a:t>, </a:t>
            </a:r>
            <a:r>
              <a:rPr lang="en-US" sz="4800" b="1" dirty="0" err="1" smtClean="0">
                <a:latin typeface=".VnAvant" pitchFamily="34" charset="0"/>
              </a:rPr>
              <a:t>bư­ím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smtClean="0">
                <a:latin typeface=".VnAvant" pitchFamily="34" charset="0"/>
              </a:rPr>
              <a:t>bay </a:t>
            </a:r>
            <a:r>
              <a:rPr lang="en-US" sz="4800" b="1" dirty="0" err="1" smtClean="0">
                <a:latin typeface=".VnAvant" pitchFamily="34" charset="0"/>
              </a:rPr>
              <a:t>rËp</a:t>
            </a:r>
            <a:r>
              <a:rPr lang="en-US" sz="4800" b="1" dirty="0" smtClean="0">
                <a:latin typeface=".VnAvant" pitchFamily="34" charset="0"/>
              </a:rPr>
              <a:t> </a:t>
            </a:r>
            <a:r>
              <a:rPr lang="en-US" sz="4800" b="1" dirty="0" err="1" smtClean="0">
                <a:latin typeface=".VnAvant" pitchFamily="34" charset="0"/>
              </a:rPr>
              <a:t>rên</a:t>
            </a:r>
            <a:r>
              <a:rPr lang="en-US" sz="4800" b="1" dirty="0" smtClean="0">
                <a:latin typeface=".VnAvant" pitchFamily="34" charset="0"/>
              </a:rPr>
              <a:t>.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67000" y="304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0"/>
            <a:ext cx="396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­</a:t>
            </a:r>
            <a:r>
              <a:rPr lang="en-US" sz="8000" b="1" dirty="0" err="1" smtClean="0">
                <a:latin typeface=".VnAvant" pitchFamily="34" charset="0"/>
              </a:rPr>
              <a:t>ư¬m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3124200"/>
            <a:ext cx="2590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3124200"/>
            <a:ext cx="2590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495800"/>
            <a:ext cx="52578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8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495800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b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­ưím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3124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b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124200"/>
            <a:ext cx="259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ư¬m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371600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­</a:t>
            </a:r>
            <a:r>
              <a:rPr lang="en-US" sz="8000" b="1" dirty="0" err="1" smtClean="0">
                <a:latin typeface=".VnAvant" pitchFamily="34" charset="0"/>
              </a:rPr>
              <a:t>ư¬p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048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ch­ưêm</a:t>
            </a:r>
            <a:r>
              <a:rPr lang="en-US" sz="6000" b="1" dirty="0" smtClean="0">
                <a:latin typeface=".VnAvant" pitchFamily="34" charset="0"/>
              </a:rPr>
              <a:t>       ®­</a:t>
            </a:r>
            <a:r>
              <a:rPr lang="en-US" sz="6000" b="1" dirty="0" err="1" smtClean="0">
                <a:latin typeface=".VnAvant" pitchFamily="34" charset="0"/>
              </a:rPr>
              <a:t>ưîm</a:t>
            </a:r>
            <a:endParaRPr lang="en-US" sz="6000" b="1" dirty="0" smtClean="0">
              <a:latin typeface=".VnAvant" pitchFamily="34" charset="0"/>
            </a:endParaRPr>
          </a:p>
          <a:p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g­ư¬m</a:t>
            </a:r>
            <a:r>
              <a:rPr lang="en-US" sz="6000" b="1" dirty="0" smtClean="0">
                <a:latin typeface=".VnAvant" pitchFamily="34" charset="0"/>
              </a:rPr>
              <a:t>         ­</a:t>
            </a:r>
            <a:r>
              <a:rPr lang="en-US" sz="6000" b="1" dirty="0" err="1" smtClean="0">
                <a:latin typeface=".VnAvant" pitchFamily="34" charset="0"/>
              </a:rPr>
              <a:t>ưím</a:t>
            </a:r>
            <a:endParaRPr lang="en-US" sz="6000" b="1" dirty="0" smtClean="0">
              <a:latin typeface=".VnAvant" pitchFamily="34" charset="0"/>
            </a:endParaRPr>
          </a:p>
          <a:p>
            <a:r>
              <a:rPr lang="en-US" sz="6000" b="1" dirty="0" smtClean="0">
                <a:latin typeface=".VnAvant" pitchFamily="34" charset="0"/>
              </a:rPr>
              <a:t>                 </a:t>
            </a:r>
            <a:r>
              <a:rPr lang="en-US" sz="6000" b="1" dirty="0" err="1" smtClean="0">
                <a:latin typeface=".VnAvant" pitchFamily="34" charset="0"/>
              </a:rPr>
              <a:t>l­ưîm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623608"/>
            <a:ext cx="8229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       </a:t>
            </a:r>
            <a:r>
              <a:rPr lang="en-US" sz="6000" b="1" dirty="0" err="1" smtClean="0">
                <a:latin typeface=".VnAvant" pitchFamily="34" charset="0"/>
              </a:rPr>
              <a:t>m­ưíp</a:t>
            </a:r>
            <a:r>
              <a:rPr lang="en-US" sz="6000" b="1" dirty="0" smtClean="0">
                <a:latin typeface=".VnAvant" pitchFamily="34" charset="0"/>
              </a:rPr>
              <a:t>        </a:t>
            </a:r>
            <a:r>
              <a:rPr lang="en-US" sz="6000" b="1" dirty="0" err="1" smtClean="0">
                <a:latin typeface=".VnAvant" pitchFamily="34" charset="0"/>
              </a:rPr>
              <a:t>n­ưîp</a:t>
            </a:r>
            <a:endParaRPr lang="en-US" sz="6000" b="1" dirty="0" smtClean="0">
              <a:latin typeface=".VnAvant" pitchFamily="34" charset="0"/>
            </a:endParaRPr>
          </a:p>
          <a:p>
            <a:r>
              <a:rPr lang="en-US" sz="6000" b="1" dirty="0" smtClean="0">
                <a:latin typeface=".VnAvant" pitchFamily="34" charset="0"/>
              </a:rPr>
              <a:t>                 ­</a:t>
            </a:r>
            <a:r>
              <a:rPr lang="en-US" sz="6000" b="1" dirty="0" err="1" smtClean="0">
                <a:latin typeface=".VnAvant" pitchFamily="34" charset="0"/>
              </a:rPr>
              <a:t>ưíp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0773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.VnAvant" pitchFamily="34" charset="0"/>
              </a:rPr>
              <a:t>con </a:t>
            </a:r>
            <a:r>
              <a:rPr lang="en-US" sz="8000" b="1" dirty="0" err="1" smtClean="0">
                <a:latin typeface=".VnAvant" pitchFamily="34" charset="0"/>
              </a:rPr>
              <a:t>b­ưím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11268" name="Picture 4" descr="Hình ảnh con bướm xinh đang bay đẹp rực rỡ - Thư viện Ảnh đẹp hot nhất 2016  - thuvienanhdep.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0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5001161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n­ưêm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n­ưîp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ết nghỉ Tết, đường phố HN lại nườm nượp xe cộ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51054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latin typeface=".VnAvant" pitchFamily="34" charset="0"/>
              </a:rPr>
              <a:t>giµn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mư­íp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18434" name="AutoShape 2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Những điều cần biết khi học cao đẳng dượ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0" name="Picture 4" descr="Hạt giống mướp hương Thái F1- 10 hạt - P481519 | Sàn thương mại điện tử của  khách hàng Viettel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76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-152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­</a:t>
            </a:r>
            <a:r>
              <a:rPr lang="en-US" sz="5400" b="1" dirty="0" err="1" smtClean="0">
                <a:latin typeface=".VnAvant" pitchFamily="34" charset="0"/>
              </a:rPr>
              <a:t>ư¬m</a:t>
            </a:r>
            <a:r>
              <a:rPr lang="en-US" sz="5400" b="1" dirty="0" smtClean="0">
                <a:latin typeface=".VnAvant" pitchFamily="34" charset="0"/>
              </a:rPr>
              <a:t>           ­</a:t>
            </a:r>
            <a:r>
              <a:rPr lang="en-US" sz="5400" b="1" dirty="0" err="1" smtClean="0">
                <a:latin typeface=".VnAvant" pitchFamily="34" charset="0"/>
              </a:rPr>
              <a:t>ư¬p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609600"/>
            <a:ext cx="182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.VnAvant" pitchFamily="34" charset="0"/>
              </a:rPr>
              <a:t>b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24400" y="609600"/>
            <a:ext cx="1828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ư¬m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9400" y="1591270"/>
            <a:ext cx="37338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b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­ưím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25146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ch­ưêm</a:t>
            </a:r>
            <a:r>
              <a:rPr lang="en-US" sz="5400" b="1" dirty="0" smtClean="0">
                <a:latin typeface=".VnAvant" pitchFamily="34" charset="0"/>
              </a:rPr>
              <a:t>     ®</a:t>
            </a:r>
            <a:r>
              <a:rPr lang="en-US" sz="5400" b="1" dirty="0" err="1" smtClean="0">
                <a:latin typeface=".VnAvant" pitchFamily="34" charset="0"/>
              </a:rPr>
              <a:t>ư­îm</a:t>
            </a:r>
            <a:r>
              <a:rPr lang="en-US" sz="5400" b="1" dirty="0" smtClean="0">
                <a:latin typeface=".VnAvant" pitchFamily="34" charset="0"/>
              </a:rPr>
              <a:t>    </a:t>
            </a:r>
            <a:r>
              <a:rPr lang="en-US" sz="5400" b="1" dirty="0" err="1" smtClean="0">
                <a:latin typeface=".VnAvant" pitchFamily="34" charset="0"/>
              </a:rPr>
              <a:t>g­ư¬m</a:t>
            </a:r>
            <a:r>
              <a:rPr lang="en-US" sz="5400" b="1" dirty="0" smtClean="0">
                <a:latin typeface=".VnAvant" pitchFamily="34" charset="0"/>
              </a:rPr>
              <a:t>  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smtClean="0">
                <a:latin typeface=".VnAvant" pitchFamily="34" charset="0"/>
              </a:rPr>
              <a:t>­</a:t>
            </a:r>
            <a:r>
              <a:rPr lang="en-US" sz="5400" b="1" dirty="0" err="1" smtClean="0">
                <a:latin typeface=".VnAvant" pitchFamily="34" charset="0"/>
              </a:rPr>
              <a:t>ưím</a:t>
            </a:r>
            <a:r>
              <a:rPr lang="en-US" sz="5400" b="1" dirty="0" smtClean="0">
                <a:latin typeface=".VnAvant" pitchFamily="34" charset="0"/>
              </a:rPr>
              <a:t>       </a:t>
            </a:r>
            <a:r>
              <a:rPr lang="en-US" sz="5400" b="1" dirty="0" err="1" smtClean="0">
                <a:latin typeface=".VnAvant" pitchFamily="34" charset="0"/>
              </a:rPr>
              <a:t>l­ưîm</a:t>
            </a:r>
            <a:r>
              <a:rPr lang="en-US" sz="5400" b="1" dirty="0" smtClean="0">
                <a:latin typeface=".VnAvant" pitchFamily="34" charset="0"/>
              </a:rPr>
              <a:t>  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</a:t>
            </a:r>
            <a:r>
              <a:rPr lang="en-US" sz="5400" b="1" dirty="0" err="1" smtClean="0">
                <a:latin typeface=".VnAvant" pitchFamily="34" charset="0"/>
              </a:rPr>
              <a:t>m­ưíp</a:t>
            </a:r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n­ưîp</a:t>
            </a:r>
            <a:r>
              <a:rPr lang="en-US" sz="5400" b="1" dirty="0" smtClean="0">
                <a:latin typeface=".VnAvant" pitchFamily="34" charset="0"/>
              </a:rPr>
              <a:t>        </a:t>
            </a:r>
            <a:r>
              <a:rPr lang="en-US" sz="5400" b="1" dirty="0" err="1" smtClean="0">
                <a:latin typeface=".VnAvant" pitchFamily="34" charset="0"/>
              </a:rPr>
              <a:t>ưíp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con </a:t>
            </a:r>
            <a:r>
              <a:rPr lang="en-US" sz="5400" b="1" dirty="0" err="1" smtClean="0">
                <a:latin typeface=".VnAvant" pitchFamily="34" charset="0"/>
              </a:rPr>
              <a:t>b­ướm</a:t>
            </a:r>
            <a:r>
              <a:rPr lang="en-US" sz="5400" b="1" dirty="0" smtClean="0">
                <a:latin typeface=".VnAvant" pitchFamily="34" charset="0"/>
              </a:rPr>
              <a:t>      </a:t>
            </a:r>
            <a:r>
              <a:rPr lang="en-US" sz="5400" b="1" dirty="0" err="1" smtClean="0">
                <a:latin typeface=".VnAvant" pitchFamily="34" charset="0"/>
              </a:rPr>
              <a:t>n­ưêm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n­ưîp</a:t>
            </a:r>
            <a:r>
              <a:rPr lang="en-US" sz="5400" b="1" dirty="0" smtClean="0">
                <a:latin typeface=".VnAvant" pitchFamily="34" charset="0"/>
              </a:rPr>
              <a:t>   </a:t>
            </a:r>
            <a:endParaRPr lang="en-US" sz="5400" b="1" dirty="0" smtClean="0">
              <a:latin typeface=".VnAvant" pitchFamily="34" charset="0"/>
            </a:endParaRPr>
          </a:p>
          <a:p>
            <a:r>
              <a:rPr lang="en-US" sz="5400" b="1" dirty="0" smtClean="0">
                <a:latin typeface=".VnAvant" pitchFamily="34" charset="0"/>
              </a:rPr>
              <a:t>             </a:t>
            </a:r>
            <a:r>
              <a:rPr lang="en-US" sz="5400" b="1" dirty="0" err="1" smtClean="0">
                <a:latin typeface=".VnAvant" pitchFamily="34" charset="0"/>
              </a:rPr>
              <a:t>giµn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m­ưíp</a:t>
            </a:r>
            <a:endParaRPr lang="en-US" sz="5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1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354</Words>
  <Application>Microsoft Office PowerPoint</Application>
  <PresentationFormat>On-screen Show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19</cp:revision>
  <dcterms:created xsi:type="dcterms:W3CDTF">2020-12-14T14:57:37Z</dcterms:created>
  <dcterms:modified xsi:type="dcterms:W3CDTF">2021-10-27T01:01:37Z</dcterms:modified>
</cp:coreProperties>
</file>