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75" r:id="rId4"/>
    <p:sldId id="283" r:id="rId5"/>
    <p:sldId id="291" r:id="rId6"/>
    <p:sldId id="270" r:id="rId7"/>
    <p:sldId id="276" r:id="rId8"/>
    <p:sldId id="257" r:id="rId9"/>
    <p:sldId id="287" r:id="rId10"/>
    <p:sldId id="288" r:id="rId11"/>
    <p:sldId id="289" r:id="rId12"/>
    <p:sldId id="262" r:id="rId13"/>
    <p:sldId id="285" r:id="rId14"/>
    <p:sldId id="290" r:id="rId15"/>
    <p:sldId id="258" r:id="rId16"/>
    <p:sldId id="263" r:id="rId17"/>
    <p:sldId id="264" r:id="rId18"/>
    <p:sldId id="265" r:id="rId19"/>
    <p:sldId id="266" r:id="rId20"/>
    <p:sldId id="267" r:id="rId21"/>
    <p:sldId id="259" r:id="rId22"/>
    <p:sldId id="268" r:id="rId23"/>
    <p:sldId id="269" r:id="rId24"/>
    <p:sldId id="278" r:id="rId25"/>
    <p:sldId id="279" r:id="rId26"/>
    <p:sldId id="280" r:id="rId27"/>
    <p:sldId id="28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5400C-F8EE-4D09-9811-DB9FE91761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6E7C51-EAFA-4C31-B74B-9FC57C33B8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FB710F-0A8C-4964-B49C-EA64DFF98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77037-C6A0-4215-80C7-76CDC915BBA9}" type="datetimeFigureOut">
              <a:rPr lang="en-US" smtClean="0"/>
              <a:pPr/>
              <a:t>29/1/2023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AF02EE-DAF6-465F-906D-2388C59C9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8353F0-0863-45D1-92CD-BEC2CC6C6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C78F6-33EA-46F6-A42E-3C4077DBA5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352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1425E-7F73-43DF-AC0E-9868F074C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748270-ADE7-4CBA-B04B-F496B27C4F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349168-BEB7-48F6-B1F9-A075C14A8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77037-C6A0-4215-80C7-76CDC915BBA9}" type="datetimeFigureOut">
              <a:rPr lang="en-US" smtClean="0"/>
              <a:pPr/>
              <a:t>29/1/2023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768515-2F11-494A-AF10-01163911B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A0013D-343D-405E-9AB8-020F59C03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C78F6-33EA-46F6-A42E-3C4077DBA5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46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C9E3D0-92C5-406D-ACAC-92DCE5E121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CF040F-D239-4D40-8D27-8423CD306A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137EF8-951E-49DA-B975-593520B97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77037-C6A0-4215-80C7-76CDC915BBA9}" type="datetimeFigureOut">
              <a:rPr lang="en-US" smtClean="0"/>
              <a:pPr/>
              <a:t>29/1/2023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293148-DEFE-4322-946E-75E1FDFE3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6F8F8-81C3-47A0-94FB-F87C23DE2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C78F6-33EA-46F6-A42E-3C4077DBA5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338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AB114-0D96-47D4-88A1-9E6C9F486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5258CC-F93B-4FC0-8E82-57DFC4A0C7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B2A600-A0A0-45F0-A9F2-DFDD4F357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77037-C6A0-4215-80C7-76CDC915BBA9}" type="datetimeFigureOut">
              <a:rPr lang="en-US" smtClean="0"/>
              <a:pPr/>
              <a:t>29/1/2023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775839-8B49-44E7-849B-689F3D3F1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F92BBE-4B0B-45A6-89F4-3BBA84E3E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C78F6-33EA-46F6-A42E-3C4077DBA5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695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A5E6E-85B8-475E-95F4-DF575BFAE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07EB17-66E8-40F1-B6AF-16258889EE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6FE2A0-EF0D-48BB-861B-FE813E215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77037-C6A0-4215-80C7-76CDC915BBA9}" type="datetimeFigureOut">
              <a:rPr lang="en-US" smtClean="0"/>
              <a:pPr/>
              <a:t>29/1/2023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FB5967-67E3-442D-B22F-DF7F5775A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B15BE6-61FB-4BF5-B57C-FD25404FF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C78F6-33EA-46F6-A42E-3C4077DBA5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10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3D247-D949-499C-92EB-F0852E580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4A2988-F88D-4D82-AE36-97FC208E3E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CD4418-37EF-4B8E-9460-590018C26B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7A8570-7813-4A00-BB8E-CA7D7D34A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77037-C6A0-4215-80C7-76CDC915BBA9}" type="datetimeFigureOut">
              <a:rPr lang="en-US" smtClean="0"/>
              <a:pPr/>
              <a:t>29/1/2023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E72594-C717-4E88-8C32-794816576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6BA612-4848-42C0-94D3-059565EB9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C78F6-33EA-46F6-A42E-3C4077DBA5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990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DBD75-3EDB-4CA9-AD57-124C5D1D2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4CDFC-0119-4075-8491-EB374DFC00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79E8D4-CA1E-49D4-8904-2AF5DA2B6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D66053-7189-457D-A4AF-4D35A37A78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079244-DCAC-4C02-BF37-A7BBA655FC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84F6A40-5CEE-45BA-BAA9-E521C3234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77037-C6A0-4215-80C7-76CDC915BBA9}" type="datetimeFigureOut">
              <a:rPr lang="en-US" smtClean="0"/>
              <a:pPr/>
              <a:t>29/1/2023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FF9010-EF4F-4E3E-B5DB-1205F389A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197972-9B4F-4B33-90C4-CAC0BDC67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C78F6-33EA-46F6-A42E-3C4077DBA5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503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4DB11-EFC3-482F-BCC5-0267828FF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7C8BC4-5AFC-4603-99F4-3D3A9B418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77037-C6A0-4215-80C7-76CDC915BBA9}" type="datetimeFigureOut">
              <a:rPr lang="en-US" smtClean="0"/>
              <a:pPr/>
              <a:t>29/1/2023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1A33D2-EADB-487A-924B-E8121BDB2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E7C9A2-5111-444E-A129-4A51FB1DF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C78F6-33EA-46F6-A42E-3C4077DBA5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693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819258-6EA4-44D6-9B06-508E92E5D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77037-C6A0-4215-80C7-76CDC915BBA9}" type="datetimeFigureOut">
              <a:rPr lang="en-US" smtClean="0"/>
              <a:pPr/>
              <a:t>29/1/2023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EFB76D-8B93-4457-B855-845EB908C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E0F2A9-AE6E-4247-AEFB-B76E982F2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C78F6-33EA-46F6-A42E-3C4077DBA5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904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25727-B325-48D7-9BD0-FEA4121DB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386ED2-A977-47FB-A059-E458F86EB9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6F916A-DF8C-4897-8D15-F453BFDB59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EF5B4F-3FD0-4B70-83AD-311BBA329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77037-C6A0-4215-80C7-76CDC915BBA9}" type="datetimeFigureOut">
              <a:rPr lang="en-US" smtClean="0"/>
              <a:pPr/>
              <a:t>29/1/2023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238BD0-2367-42E5-B7E4-875BE9289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91E4BD-9E20-4BF6-8007-9C0AFCBA2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C78F6-33EA-46F6-A42E-3C4077DBA5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938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2D707-AA8F-47F0-B797-DC3860FBA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BB7416-7716-4B6B-A646-4D8B7428F8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505487-84A2-4A25-ADFB-65DAF6D9C3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70ADF0-F0E3-4F9F-8CC4-63ECA9041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77037-C6A0-4215-80C7-76CDC915BBA9}" type="datetimeFigureOut">
              <a:rPr lang="en-US" smtClean="0"/>
              <a:pPr/>
              <a:t>29/1/2023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940173-6D91-4BCE-AD37-1F0E1B0BD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CDA0BD-95CE-4387-B43D-79063D807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C78F6-33EA-46F6-A42E-3C4077DBA5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431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C46AD3-BB4D-4914-83E9-3F3B60A7E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EB5F28-7875-4C68-BAB3-550769A46E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385775-8630-4519-B8A3-6D07FA0353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577037-C6A0-4215-80C7-76CDC915BBA9}" type="datetimeFigureOut">
              <a:rPr lang="en-US" smtClean="0"/>
              <a:pPr/>
              <a:t>29/1/2023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B19ED9-C424-44D8-84E3-89C96BA748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F5E79-7E5E-4216-8201-0917C66DCB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3C78F6-33EA-46F6-A42E-3C4077DBA5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564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36D1C46-4AD0-4513-8EF7-B5E963A119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188"/>
          <a:stretch/>
        </p:blipFill>
        <p:spPr>
          <a:xfrm>
            <a:off x="1" y="3278659"/>
            <a:ext cx="12191999" cy="35793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2489BF-5CA7-4EE0-98C6-9C2F2F757D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52"/>
          <a:stretch/>
        </p:blipFill>
        <p:spPr>
          <a:xfrm>
            <a:off x="0" y="-1"/>
            <a:ext cx="12191999" cy="3295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87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3775" y="0"/>
            <a:ext cx="10647124" cy="3457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Connector 12"/>
          <p:cNvCxnSpPr/>
          <p:nvPr/>
        </p:nvCxnSpPr>
        <p:spPr>
          <a:xfrm flipH="1">
            <a:off x="836908" y="1999281"/>
            <a:ext cx="4912964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3698369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.VnAvant" pitchFamily="34" charset="0"/>
              </a:rPr>
              <a:t>   </a:t>
            </a:r>
            <a:r>
              <a:rPr lang="en-US" sz="5400" b="1" dirty="0" smtClean="0">
                <a:latin typeface=".VnAvant" pitchFamily="34" charset="0"/>
              </a:rPr>
              <a:t>b. V× </a:t>
            </a:r>
            <a:r>
              <a:rPr lang="en-US" sz="5400" b="1" dirty="0" err="1" smtClean="0">
                <a:latin typeface=".VnAvant" pitchFamily="34" charset="0"/>
              </a:rPr>
              <a:t>sao</a:t>
            </a:r>
            <a:r>
              <a:rPr lang="en-US" sz="5400" b="1" dirty="0" smtClean="0">
                <a:latin typeface=".VnAvant" pitchFamily="34" charset="0"/>
              </a:rPr>
              <a:t> ho½ng </a:t>
            </a:r>
            <a:r>
              <a:rPr lang="en-US" sz="5400" b="1" dirty="0" err="1" smtClean="0">
                <a:latin typeface=".VnAvant" pitchFamily="34" charset="0"/>
              </a:rPr>
              <a:t>bÞ</a:t>
            </a:r>
            <a:r>
              <a:rPr lang="en-US" sz="5400" b="1" dirty="0" smtClean="0">
                <a:latin typeface=".VnAvant" pitchFamily="34" charset="0"/>
              </a:rPr>
              <a:t> </a:t>
            </a:r>
            <a:r>
              <a:rPr lang="en-US" sz="5400" b="1" dirty="0" err="1" smtClean="0">
                <a:latin typeface=".VnAvant" pitchFamily="34" charset="0"/>
              </a:rPr>
              <a:t>ng</a:t>
            </a:r>
            <a:r>
              <a:rPr lang="en-US" sz="5400" b="1" dirty="0" smtClean="0">
                <a:latin typeface=".VnAvant" pitchFamily="34" charset="0"/>
              </a:rPr>
              <a:t>·?</a:t>
            </a:r>
            <a:endParaRPr lang="en-US" sz="5400" b="1" dirty="0"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4776922"/>
            <a:ext cx="121920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.VnAvant" pitchFamily="34" charset="0"/>
              </a:rPr>
              <a:t>   </a:t>
            </a: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- Ho½ng 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bÞ</a:t>
            </a: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ng</a:t>
            </a: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· v× 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vÊp</a:t>
            </a: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ph¶i</a:t>
            </a: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mét</a:t>
            </a: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hßn</a:t>
            </a: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 ®¸.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3775" y="0"/>
            <a:ext cx="10647124" cy="3457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Connector 12"/>
          <p:cNvCxnSpPr/>
          <p:nvPr/>
        </p:nvCxnSpPr>
        <p:spPr>
          <a:xfrm flipH="1">
            <a:off x="8462075" y="2030278"/>
            <a:ext cx="2743201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0" y="3603552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latin typeface=".VnAvant" pitchFamily="34" charset="0"/>
              </a:rPr>
              <a:t>  c. </a:t>
            </a:r>
            <a:r>
              <a:rPr lang="en-US" sz="5400" b="1" dirty="0" err="1" smtClean="0">
                <a:latin typeface=".VnAvant" pitchFamily="34" charset="0"/>
              </a:rPr>
              <a:t>Khi</a:t>
            </a:r>
            <a:r>
              <a:rPr lang="en-US" sz="5400" b="1" dirty="0" smtClean="0">
                <a:latin typeface=".VnAvant" pitchFamily="34" charset="0"/>
              </a:rPr>
              <a:t> ho½ng </a:t>
            </a:r>
            <a:r>
              <a:rPr lang="en-US" sz="5400" b="1" dirty="0" err="1" smtClean="0">
                <a:latin typeface=".VnAvant" pitchFamily="34" charset="0"/>
              </a:rPr>
              <a:t>ng</a:t>
            </a:r>
            <a:r>
              <a:rPr lang="en-US" sz="5400" b="1" dirty="0" smtClean="0">
                <a:latin typeface=".VnAvant" pitchFamily="34" charset="0"/>
              </a:rPr>
              <a:t>·, </a:t>
            </a:r>
            <a:r>
              <a:rPr lang="en-US" sz="5400" b="1" dirty="0" err="1" smtClean="0">
                <a:latin typeface=".VnAvant" pitchFamily="34" charset="0"/>
              </a:rPr>
              <a:t>nai</a:t>
            </a:r>
            <a:r>
              <a:rPr lang="en-US" sz="5400" b="1" dirty="0" smtClean="0">
                <a:latin typeface=".VnAvant" pitchFamily="34" charset="0"/>
              </a:rPr>
              <a:t> ®· </a:t>
            </a:r>
            <a:r>
              <a:rPr lang="en-US" sz="5400" b="1" dirty="0" err="1" smtClean="0">
                <a:latin typeface=".VnAvant" pitchFamily="34" charset="0"/>
              </a:rPr>
              <a:t>lµm</a:t>
            </a:r>
            <a:r>
              <a:rPr lang="en-US" sz="5400" b="1" dirty="0" smtClean="0">
                <a:latin typeface=".VnAvant" pitchFamily="34" charset="0"/>
              </a:rPr>
              <a:t> g×?</a:t>
            </a:r>
            <a:endParaRPr lang="en-US" sz="5400" b="1" dirty="0"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996" y="4496742"/>
            <a:ext cx="12192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.VnAvant" pitchFamily="34" charset="0"/>
              </a:rPr>
              <a:t>   </a:t>
            </a: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- 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Khi</a:t>
            </a: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 ho½ng 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ng</a:t>
            </a: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·, 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nai</a:t>
            </a: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véi</a:t>
            </a: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dõng</a:t>
            </a: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 l¹i,</a:t>
            </a:r>
          </a:p>
          <a:p>
            <a:endParaRPr lang="en-US" sz="1200" b="1" dirty="0">
              <a:solidFill>
                <a:srgbClr val="FF0000"/>
              </a:solidFill>
              <a:latin typeface=".VnAvant" pitchFamily="34" charset="0"/>
            </a:endParaRPr>
          </a:p>
          <a:p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 ®ì ho½ng ®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øng</a:t>
            </a: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dËy</a:t>
            </a: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.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H="1" flipV="1">
            <a:off x="836910" y="2402237"/>
            <a:ext cx="3192649" cy="30997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8EE4A0-FB0F-4C01-9337-EB355F467E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8" t="82538" r="24482" b="7390"/>
          <a:stretch/>
        </p:blipFill>
        <p:spPr>
          <a:xfrm>
            <a:off x="0" y="-1"/>
            <a:ext cx="12192000" cy="22654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238184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.VnAvant" pitchFamily="34" charset="0"/>
              </a:rPr>
              <a:t>   </a:t>
            </a:r>
            <a:r>
              <a:rPr lang="en-US" sz="5400" b="1" dirty="0" smtClean="0">
                <a:latin typeface=".VnAvant" pitchFamily="34" charset="0"/>
              </a:rPr>
              <a:t>c. </a:t>
            </a:r>
            <a:r>
              <a:rPr lang="en-US" sz="5400" b="1" dirty="0" err="1" smtClean="0">
                <a:latin typeface=".VnAvant" pitchFamily="34" charset="0"/>
              </a:rPr>
              <a:t>Khi</a:t>
            </a:r>
            <a:r>
              <a:rPr lang="en-US" sz="5400" b="1" dirty="0" smtClean="0">
                <a:latin typeface=".VnAvant" pitchFamily="34" charset="0"/>
              </a:rPr>
              <a:t> ho½ng </a:t>
            </a:r>
            <a:r>
              <a:rPr lang="en-US" sz="5400" b="1" dirty="0" err="1" smtClean="0">
                <a:latin typeface=".VnAvant" pitchFamily="34" charset="0"/>
              </a:rPr>
              <a:t>ng</a:t>
            </a:r>
            <a:r>
              <a:rPr lang="en-US" sz="5400" b="1" dirty="0" smtClean="0">
                <a:latin typeface=".VnAvant" pitchFamily="34" charset="0"/>
              </a:rPr>
              <a:t>·, </a:t>
            </a:r>
            <a:r>
              <a:rPr lang="en-US" sz="5400" b="1" dirty="0" err="1" smtClean="0">
                <a:latin typeface=".VnAvant" pitchFamily="34" charset="0"/>
              </a:rPr>
              <a:t>nai</a:t>
            </a:r>
            <a:r>
              <a:rPr lang="en-US" sz="5400" b="1" dirty="0" smtClean="0">
                <a:latin typeface=".VnAvant" pitchFamily="34" charset="0"/>
              </a:rPr>
              <a:t> ®· </a:t>
            </a:r>
            <a:r>
              <a:rPr lang="en-US" sz="5400" b="1" dirty="0" err="1" smtClean="0">
                <a:latin typeface=".VnAvant" pitchFamily="34" charset="0"/>
              </a:rPr>
              <a:t>lµm</a:t>
            </a:r>
            <a:r>
              <a:rPr lang="en-US" sz="5400" b="1" dirty="0" smtClean="0">
                <a:latin typeface=".VnAvant" pitchFamily="34" charset="0"/>
              </a:rPr>
              <a:t> g×?</a:t>
            </a:r>
            <a:endParaRPr lang="en-US" sz="5400" b="1" dirty="0"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" y="3663436"/>
            <a:ext cx="12192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.VnAvant" pitchFamily="34" charset="0"/>
              </a:rPr>
              <a:t>   </a:t>
            </a: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- 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Khi</a:t>
            </a: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 ho½ng 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ng</a:t>
            </a: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·, 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nai</a:t>
            </a: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véi</a:t>
            </a: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dõng</a:t>
            </a:r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l¹i, </a:t>
            </a:r>
          </a:p>
          <a:p>
            <a:endParaRPr lang="en-US" sz="2400" b="1" dirty="0">
              <a:solidFill>
                <a:srgbClr val="FF0000"/>
              </a:solidFill>
              <a:latin typeface=".VnAvant" pitchFamily="34" charset="0"/>
            </a:endParaRPr>
          </a:p>
          <a:p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®ì ho½ng ®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øng</a:t>
            </a: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dËy</a:t>
            </a: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.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1183812" y="4584645"/>
            <a:ext cx="926869" cy="423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849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187903"/>
            <a:ext cx="12192000" cy="2338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-1"/>
            <a:ext cx="3773525" cy="3735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chu K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58678" y="159023"/>
            <a:ext cx="4439479" cy="39358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9392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6F921A-C2E8-461E-96E1-9FBBD738F6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3" t="7800" r="16136" b="77852"/>
          <a:stretch/>
        </p:blipFill>
        <p:spPr>
          <a:xfrm>
            <a:off x="0" y="-1"/>
            <a:ext cx="12191999" cy="20029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260" y="2203372"/>
            <a:ext cx="1219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.VnAvant" pitchFamily="34" charset="0"/>
              </a:rPr>
              <a:t>   - </a:t>
            </a:r>
            <a:r>
              <a:rPr lang="en-US" sz="6000" b="1" dirty="0" err="1" smtClean="0">
                <a:latin typeface=".VnAvant" pitchFamily="34" charset="0"/>
              </a:rPr>
              <a:t>Khi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häc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móa</a:t>
            </a:r>
            <a:r>
              <a:rPr lang="en-US" sz="6000" b="1" dirty="0" smtClean="0">
                <a:latin typeface=".VnAvant" pitchFamily="34" charset="0"/>
              </a:rPr>
              <a:t>, </a:t>
            </a:r>
            <a:r>
              <a:rPr lang="en-US" sz="6000" b="1" dirty="0" err="1" smtClean="0">
                <a:latin typeface=".VnAvant" pitchFamily="34" charset="0"/>
              </a:rPr>
              <a:t>em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ph¶i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tËp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xo¹c </a:t>
            </a:r>
            <a:r>
              <a:rPr lang="en-US" sz="6000" b="1" dirty="0" err="1" smtClean="0">
                <a:latin typeface=".VnAvant" pitchFamily="34" charset="0"/>
              </a:rPr>
              <a:t>ch©n</a:t>
            </a:r>
            <a:r>
              <a:rPr lang="en-US" sz="6000" b="1" dirty="0" smtClean="0">
                <a:latin typeface=".VnAvant" pitchFamily="34" charset="0"/>
              </a:rPr>
              <a:t>.</a:t>
            </a:r>
            <a:endParaRPr lang="en-US" sz="6000" b="1" dirty="0">
              <a:latin typeface=".VnAvant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895705" y="1193075"/>
            <a:ext cx="87956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45" y="4476217"/>
            <a:ext cx="1197292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83334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6F921A-C2E8-461E-96E1-9FBBD738F6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2" t="23570" r="7154" b="19353"/>
          <a:stretch/>
        </p:blipFill>
        <p:spPr>
          <a:xfrm>
            <a:off x="0" y="0"/>
            <a:ext cx="12192000" cy="691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17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6F921A-C2E8-461E-96E1-9FBBD738F6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7" t="27262" r="48706" b="46811"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339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6F921A-C2E8-461E-96E1-9FBBD738F6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28" t="27578" r="9685" b="46495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804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6F921A-C2E8-461E-96E1-9FBBD738F6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7" t="54597" r="47946" b="19476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463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36D1C46-4AD0-4513-8EF7-B5E963A119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89" b="3082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55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6F921A-C2E8-461E-96E1-9FBBD738F6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93" t="54253" r="9420" b="19820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31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461F5C-53F8-4A2E-93B4-70E844D58B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t="8076" r="9239" b="59460"/>
          <a:stretch/>
        </p:blipFill>
        <p:spPr>
          <a:xfrm>
            <a:off x="409303" y="-1"/>
            <a:ext cx="10711543" cy="3805647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825673"/>
            <a:ext cx="12192000" cy="303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49705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923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0" y="1088571"/>
            <a:ext cx="12192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>
              <a:lnSpc>
                <a:spcPct val="150000"/>
              </a:lnSpc>
            </a:pPr>
            <a:r>
              <a:rPr lang="en-US" sz="5400" b="1" dirty="0" smtClean="0">
                <a:latin typeface=".VnAvant" pitchFamily="34" charset="0"/>
              </a:rPr>
              <a:t>a. </a:t>
            </a:r>
            <a:r>
              <a:rPr lang="en-US" sz="5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­­­</a:t>
            </a:r>
            <a:r>
              <a:rPr lang="en-US" sz="5400" b="1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ươc</a:t>
            </a:r>
            <a:r>
              <a:rPr lang="en-US" sz="5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smtClean="0">
                <a:latin typeface=".VnAvant" pitchFamily="34" charset="0"/>
              </a:rPr>
              <a:t>hay </a:t>
            </a:r>
            <a:r>
              <a:rPr lang="en-US" sz="5400" b="1" i="1" dirty="0" smtClean="0">
                <a:solidFill>
                  <a:srgbClr val="FF0000"/>
                </a:solidFill>
                <a:latin typeface=".VnAvant" pitchFamily="34" charset="0"/>
              </a:rPr>
              <a:t>­</a:t>
            </a:r>
            <a:r>
              <a:rPr lang="en-US" sz="5400" b="1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ươt</a:t>
            </a:r>
            <a:r>
              <a:rPr lang="en-US" sz="5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smtClean="0">
                <a:latin typeface=".VnAvant" pitchFamily="34" charset="0"/>
              </a:rPr>
              <a:t>?</a:t>
            </a:r>
          </a:p>
          <a:p>
            <a:pPr marL="914400" indent="-914400">
              <a:lnSpc>
                <a:spcPct val="150000"/>
              </a:lnSpc>
            </a:pPr>
            <a:r>
              <a:rPr lang="en-US" sz="5400" b="1" dirty="0" smtClean="0">
                <a:latin typeface=".VnAvant" pitchFamily="34" charset="0"/>
              </a:rPr>
              <a:t> b        ®</a:t>
            </a:r>
            <a:r>
              <a:rPr lang="en-US" sz="5400" b="1" dirty="0" err="1" smtClean="0">
                <a:latin typeface=".VnAvant" pitchFamily="34" charset="0"/>
              </a:rPr>
              <a:t>i</a:t>
            </a:r>
            <a:r>
              <a:rPr lang="en-US" sz="5400" b="1" dirty="0" smtClean="0">
                <a:latin typeface=".VnAvant" pitchFamily="34" charset="0"/>
              </a:rPr>
              <a:t>     n         </a:t>
            </a:r>
            <a:r>
              <a:rPr lang="en-US" sz="5400" b="1" dirty="0" err="1" smtClean="0">
                <a:latin typeface=".VnAvant" pitchFamily="34" charset="0"/>
              </a:rPr>
              <a:t>suèi</a:t>
            </a:r>
            <a:r>
              <a:rPr lang="en-US" sz="5400" b="1" dirty="0" smtClean="0">
                <a:latin typeface=".VnAvant" pitchFamily="34" charset="0"/>
              </a:rPr>
              <a:t>       r        ®</a:t>
            </a:r>
            <a:r>
              <a:rPr lang="en-US" sz="5400" b="1" dirty="0" err="1" smtClean="0">
                <a:latin typeface=".VnAvant" pitchFamily="34" charset="0"/>
              </a:rPr>
              <a:t>uæi</a:t>
            </a:r>
            <a:endParaRPr lang="en-US" sz="5400" b="1" dirty="0"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75064" y="2760618"/>
            <a:ext cx="1402080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 rot="17996231">
            <a:off x="4850682" y="2142308"/>
            <a:ext cx="3396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/>
              <a:t>-</a:t>
            </a:r>
            <a:endParaRPr lang="en-US" sz="5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4302036" y="2743194"/>
            <a:ext cx="1402080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8934996" y="2743196"/>
            <a:ext cx="1402080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 rot="16200000">
            <a:off x="9257205" y="2969619"/>
            <a:ext cx="2351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/>
              <a:t>.</a:t>
            </a:r>
            <a:endParaRPr lang="en-US" sz="5400" b="1" dirty="0"/>
          </a:p>
        </p:txBody>
      </p:sp>
      <p:sp>
        <p:nvSpPr>
          <p:cNvPr id="19" name="TextBox 18"/>
          <p:cNvSpPr txBox="1"/>
          <p:nvPr/>
        </p:nvSpPr>
        <p:spPr>
          <a:xfrm rot="17996231">
            <a:off x="1262743" y="2133598"/>
            <a:ext cx="3396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/>
              <a:t>-</a:t>
            </a:r>
            <a:endParaRPr lang="en-US" sz="5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653138" y="2569029"/>
            <a:ext cx="17939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ươc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180105" y="2560318"/>
            <a:ext cx="19244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ươc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813061" y="2551611"/>
            <a:ext cx="1480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ươt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0" y="3683726"/>
            <a:ext cx="12192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>
              <a:lnSpc>
                <a:spcPct val="150000"/>
              </a:lnSpc>
            </a:pPr>
            <a:r>
              <a:rPr lang="en-US" sz="5400" b="1" dirty="0" smtClean="0">
                <a:latin typeface=".VnAvant" pitchFamily="34" charset="0"/>
              </a:rPr>
              <a:t>b. </a:t>
            </a:r>
            <a:r>
              <a:rPr lang="en-US" sz="5400" b="1" i="1" dirty="0" err="1" smtClean="0">
                <a:solidFill>
                  <a:srgbClr val="FF0000"/>
                </a:solidFill>
                <a:latin typeface=".VnAvant" pitchFamily="34" charset="0"/>
              </a:rPr>
              <a:t>inh</a:t>
            </a:r>
            <a:r>
              <a:rPr lang="en-US" sz="5400" b="1" dirty="0" smtClean="0">
                <a:latin typeface=".VnAvant" pitchFamily="34" charset="0"/>
              </a:rPr>
              <a:t> hay </a:t>
            </a:r>
            <a:r>
              <a:rPr lang="en-US" sz="5400" b="1" i="1" dirty="0" smtClean="0">
                <a:solidFill>
                  <a:srgbClr val="FF0000"/>
                </a:solidFill>
                <a:latin typeface=".VnAvant" pitchFamily="34" charset="0"/>
              </a:rPr>
              <a:t>in ?</a:t>
            </a:r>
            <a:endParaRPr lang="en-US" sz="5400" b="1" dirty="0" smtClean="0">
              <a:latin typeface=".VnAvant" pitchFamily="34" charset="0"/>
            </a:endParaRPr>
          </a:p>
          <a:p>
            <a:pPr marL="914400" indent="-914400">
              <a:lnSpc>
                <a:spcPct val="150000"/>
              </a:lnSpc>
            </a:pPr>
            <a:r>
              <a:rPr lang="en-US" sz="5400" b="1" dirty="0" smtClean="0">
                <a:latin typeface=".VnAvant" pitchFamily="34" charset="0"/>
              </a:rPr>
              <a:t> t     </a:t>
            </a:r>
            <a:r>
              <a:rPr lang="en-US" sz="5400" b="1" dirty="0" err="1" smtClean="0">
                <a:latin typeface=".VnAvant" pitchFamily="34" charset="0"/>
              </a:rPr>
              <a:t>tøc</a:t>
            </a:r>
            <a:r>
              <a:rPr lang="en-US" sz="5400" b="1" dirty="0" smtClean="0">
                <a:latin typeface=".VnAvant" pitchFamily="34" charset="0"/>
              </a:rPr>
              <a:t>     ®</a:t>
            </a:r>
            <a:r>
              <a:rPr lang="en-US" sz="5400" b="1" dirty="0" err="1" smtClean="0">
                <a:latin typeface=".VnAvant" pitchFamily="34" charset="0"/>
              </a:rPr>
              <a:t>éi</a:t>
            </a:r>
            <a:r>
              <a:rPr lang="en-US" sz="5400" b="1" dirty="0" smtClean="0">
                <a:latin typeface=".VnAvant" pitchFamily="34" charset="0"/>
              </a:rPr>
              <a:t> h            v        </a:t>
            </a:r>
            <a:r>
              <a:rPr lang="en-US" sz="5400" b="1" dirty="0" err="1" smtClean="0">
                <a:latin typeface=".VnAvant" pitchFamily="34" charset="0"/>
              </a:rPr>
              <a:t>dù</a:t>
            </a:r>
            <a:r>
              <a:rPr lang="en-US" sz="5400" b="1" dirty="0" smtClean="0">
                <a:latin typeface=".VnAvant" pitchFamily="34" charset="0"/>
              </a:rPr>
              <a:t>      </a:t>
            </a:r>
            <a:endParaRPr lang="en-US" sz="5400" b="1" dirty="0">
              <a:latin typeface=".VnAvant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05097" y="5347065"/>
            <a:ext cx="844732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sz="2800" dirty="0"/>
          </a:p>
        </p:txBody>
      </p:sp>
      <p:sp>
        <p:nvSpPr>
          <p:cNvPr id="26" name="TextBox 25"/>
          <p:cNvSpPr txBox="1"/>
          <p:nvPr/>
        </p:nvSpPr>
        <p:spPr>
          <a:xfrm>
            <a:off x="5146767" y="5347059"/>
            <a:ext cx="1402080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sz="2800" dirty="0"/>
          </a:p>
        </p:txBody>
      </p:sp>
      <p:sp>
        <p:nvSpPr>
          <p:cNvPr id="27" name="TextBox 26"/>
          <p:cNvSpPr txBox="1"/>
          <p:nvPr/>
        </p:nvSpPr>
        <p:spPr>
          <a:xfrm>
            <a:off x="7829005" y="5355771"/>
            <a:ext cx="1402080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sz="2800" dirty="0"/>
          </a:p>
        </p:txBody>
      </p:sp>
      <p:sp>
        <p:nvSpPr>
          <p:cNvPr id="28" name="TextBox 27"/>
          <p:cNvSpPr txBox="1"/>
          <p:nvPr/>
        </p:nvSpPr>
        <p:spPr>
          <a:xfrm rot="3676089">
            <a:off x="5103227" y="4693920"/>
            <a:ext cx="3396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/>
              <a:t>-</a:t>
            </a:r>
            <a:endParaRPr lang="en-US" sz="54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435424" y="5155477"/>
            <a:ext cx="9579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in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068377" y="5159607"/>
            <a:ext cx="1480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inh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785450" y="5159608"/>
            <a:ext cx="1480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inh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23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9" grpId="0"/>
      <p:bldP spid="30" grpId="0"/>
      <p:bldP spid="3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461F5C-53F8-4A2E-93B4-70E844D58B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9" t="53783" r="9492" b="100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127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74" y="-1"/>
            <a:ext cx="11608526" cy="4180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 rot="10800000" flipV="1">
            <a:off x="3832785" y="4110102"/>
            <a:ext cx="3890554" cy="10777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 smtClean="0">
                <a:latin typeface=".VnAvant" panose="020B7200000000000000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cïng</a:t>
            </a:r>
            <a:r>
              <a:rPr lang="en-US" sz="6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häc</a:t>
            </a:r>
            <a:endParaRPr lang="en-US" sz="6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 rot="10800000" flipV="1">
            <a:off x="0" y="5292337"/>
            <a:ext cx="11869782" cy="10777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 smtClean="0">
                <a:latin typeface=".VnAvant" panose="020B7200000000000000" pitchFamily="34" charset="0"/>
              </a:rPr>
              <a:t> - </a:t>
            </a:r>
            <a:r>
              <a:rPr lang="en-US" sz="6000" b="1" dirty="0" err="1" smtClean="0">
                <a:latin typeface=".VnAvant" panose="020B7200000000000000" pitchFamily="34" charset="0"/>
              </a:rPr>
              <a:t>Hai</a:t>
            </a:r>
            <a:r>
              <a:rPr lang="en-US" sz="6000" b="1" dirty="0" smtClean="0">
                <a:latin typeface=".VnAvant" panose="020B7200000000000000" pitchFamily="34" charset="0"/>
              </a:rPr>
              <a:t> b¹n ®</a:t>
            </a:r>
            <a:r>
              <a:rPr lang="en-US" sz="6000" b="1" dirty="0" err="1" smtClean="0">
                <a:latin typeface=".VnAvant" panose="020B7200000000000000" pitchFamily="34" charset="0"/>
              </a:rPr>
              <a:t>ang</a:t>
            </a:r>
            <a:r>
              <a:rPr lang="en-US" sz="6000" b="1" dirty="0" smtClean="0">
                <a:latin typeface=".VnAvant" panose="020B7200000000000000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cïng</a:t>
            </a:r>
            <a:r>
              <a:rPr lang="en-US" sz="6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häc</a:t>
            </a:r>
            <a:r>
              <a:rPr lang="en-US" sz="6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6000" b="1" dirty="0" err="1" smtClean="0">
                <a:latin typeface=".VnAvant" panose="020B7200000000000000" pitchFamily="34" charset="0"/>
              </a:rPr>
              <a:t>bµi</a:t>
            </a:r>
            <a:r>
              <a:rPr lang="en-US" sz="6000" b="1" dirty="0" smtClean="0">
                <a:latin typeface=".VnAvant" panose="020B7200000000000000" pitchFamily="34" charset="0"/>
              </a:rPr>
              <a:t>.</a:t>
            </a:r>
            <a:endParaRPr lang="en-US" sz="6000" b="1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 rot="10800000" flipV="1">
            <a:off x="3911162" y="4153645"/>
            <a:ext cx="3890554" cy="10777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 smtClean="0">
                <a:latin typeface=".VnAvant" panose="020B7200000000000000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cïng</a:t>
            </a:r>
            <a:r>
              <a:rPr lang="en-US" sz="6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¨n</a:t>
            </a:r>
            <a:endParaRPr lang="en-US" sz="6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 rot="10800000" flipV="1">
            <a:off x="0" y="5292337"/>
            <a:ext cx="11869782" cy="10777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 smtClean="0">
                <a:latin typeface=".VnAvant" panose="020B7200000000000000" pitchFamily="34" charset="0"/>
              </a:rPr>
              <a:t> - </a:t>
            </a:r>
            <a:r>
              <a:rPr lang="en-US" sz="6000" b="1" dirty="0" err="1" smtClean="0">
                <a:latin typeface=".VnAvant" panose="020B7200000000000000" pitchFamily="34" charset="0"/>
              </a:rPr>
              <a:t>Hai</a:t>
            </a:r>
            <a:r>
              <a:rPr lang="en-US" sz="6000" b="1" dirty="0" smtClean="0">
                <a:latin typeface=".VnAvant" panose="020B7200000000000000" pitchFamily="34" charset="0"/>
              </a:rPr>
              <a:t> b¹n ®</a:t>
            </a:r>
            <a:r>
              <a:rPr lang="en-US" sz="6000" b="1" dirty="0" err="1" smtClean="0">
                <a:latin typeface=".VnAvant" panose="020B7200000000000000" pitchFamily="34" charset="0"/>
              </a:rPr>
              <a:t>ang</a:t>
            </a:r>
            <a:r>
              <a:rPr lang="en-US" sz="6000" b="1" dirty="0" smtClean="0">
                <a:latin typeface=".VnAvant" panose="020B7200000000000000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cïng</a:t>
            </a:r>
            <a:r>
              <a:rPr lang="en-US" sz="6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¨n </a:t>
            </a:r>
            <a:r>
              <a:rPr lang="en-US" sz="6000" b="1" dirty="0" err="1" smtClean="0">
                <a:latin typeface=".VnAvant" panose="020B7200000000000000" pitchFamily="34" charset="0"/>
              </a:rPr>
              <a:t>b¸nh</a:t>
            </a:r>
            <a:r>
              <a:rPr lang="en-US" sz="6000" b="1" dirty="0" smtClean="0">
                <a:latin typeface=".VnAvant" panose="020B7200000000000000" pitchFamily="34" charset="0"/>
              </a:rPr>
              <a:t>.</a:t>
            </a:r>
            <a:endParaRPr lang="en-US" sz="6000" b="1" dirty="0">
              <a:latin typeface=".VnAvant" panose="020B7200000000000000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760" y="1502"/>
            <a:ext cx="11826240" cy="417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 rot="10800000" flipV="1">
            <a:off x="3832785" y="3831428"/>
            <a:ext cx="3890554" cy="10777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 smtClean="0">
                <a:latin typeface=".VnAvant" panose="020B7200000000000000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cïng</a:t>
            </a:r>
            <a:r>
              <a:rPr lang="en-US" sz="6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ch¬i</a:t>
            </a:r>
            <a:endParaRPr lang="en-US" sz="6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 rot="10800000" flipV="1">
            <a:off x="0" y="5292337"/>
            <a:ext cx="12192000" cy="10777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 smtClean="0">
                <a:latin typeface=".VnAvant" panose="020B7200000000000000" pitchFamily="34" charset="0"/>
              </a:rPr>
              <a:t> - </a:t>
            </a:r>
            <a:r>
              <a:rPr lang="en-US" sz="6000" b="1" dirty="0" err="1" smtClean="0">
                <a:latin typeface=".VnAvant" panose="020B7200000000000000" pitchFamily="34" charset="0"/>
              </a:rPr>
              <a:t>C¸c</a:t>
            </a:r>
            <a:r>
              <a:rPr lang="en-US" sz="6000" b="1" dirty="0" smtClean="0">
                <a:latin typeface=".VnAvant" panose="020B7200000000000000" pitchFamily="34" charset="0"/>
              </a:rPr>
              <a:t> b¹n ®</a:t>
            </a:r>
            <a:r>
              <a:rPr lang="en-US" sz="6000" b="1" dirty="0" err="1" smtClean="0">
                <a:latin typeface=".VnAvant" panose="020B7200000000000000" pitchFamily="34" charset="0"/>
              </a:rPr>
              <a:t>ang</a:t>
            </a:r>
            <a:r>
              <a:rPr lang="en-US" sz="6000" b="1" dirty="0" smtClean="0">
                <a:latin typeface=".VnAvant" panose="020B7200000000000000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cïng</a:t>
            </a:r>
            <a:r>
              <a:rPr lang="en-US" sz="6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ch¬i</a:t>
            </a:r>
            <a:r>
              <a:rPr lang="en-US" sz="6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6000" b="1" dirty="0" err="1" smtClean="0">
                <a:latin typeface=".VnAvant" panose="020B7200000000000000" pitchFamily="34" charset="0"/>
              </a:rPr>
              <a:t>m¸y</a:t>
            </a:r>
            <a:r>
              <a:rPr lang="en-US" sz="6000" b="1" dirty="0" smtClean="0">
                <a:latin typeface=".VnAvant" panose="020B7200000000000000" pitchFamily="34" charset="0"/>
              </a:rPr>
              <a:t> bay.</a:t>
            </a:r>
            <a:endParaRPr lang="en-US" sz="6000" b="1" dirty="0">
              <a:latin typeface=".VnAvant" panose="020B7200000000000000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046" y="0"/>
            <a:ext cx="11895908" cy="382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 rot="10800000" flipV="1">
            <a:off x="3867619" y="4197188"/>
            <a:ext cx="3890554" cy="10777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 smtClean="0">
                <a:latin typeface=".VnAvant" panose="020B7200000000000000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cïng</a:t>
            </a:r>
            <a:r>
              <a:rPr lang="en-US" sz="6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vÏ</a:t>
            </a:r>
            <a:endParaRPr lang="en-US" sz="6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 rot="10800000" flipV="1">
            <a:off x="0" y="5292337"/>
            <a:ext cx="11869782" cy="10777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 smtClean="0">
                <a:latin typeface=".VnAvant" panose="020B7200000000000000" pitchFamily="34" charset="0"/>
              </a:rPr>
              <a:t> - </a:t>
            </a:r>
            <a:r>
              <a:rPr lang="en-US" sz="6000" b="1" dirty="0" err="1" smtClean="0">
                <a:latin typeface=".VnAvant" panose="020B7200000000000000" pitchFamily="34" charset="0"/>
              </a:rPr>
              <a:t>Hai</a:t>
            </a:r>
            <a:r>
              <a:rPr lang="en-US" sz="6000" b="1" dirty="0" smtClean="0">
                <a:latin typeface=".VnAvant" panose="020B7200000000000000" pitchFamily="34" charset="0"/>
              </a:rPr>
              <a:t> b¹n ®</a:t>
            </a:r>
            <a:r>
              <a:rPr lang="en-US" sz="6000" b="1" dirty="0" err="1" smtClean="0">
                <a:latin typeface=".VnAvant" panose="020B7200000000000000" pitchFamily="34" charset="0"/>
              </a:rPr>
              <a:t>ang</a:t>
            </a:r>
            <a:r>
              <a:rPr lang="en-US" sz="6000" b="1" dirty="0" smtClean="0">
                <a:latin typeface=".VnAvant" panose="020B7200000000000000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cïng</a:t>
            </a:r>
            <a:r>
              <a:rPr lang="en-US" sz="6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vÏ</a:t>
            </a:r>
            <a:r>
              <a:rPr lang="en-US" sz="6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6000" b="1" dirty="0" err="1" smtClean="0">
                <a:latin typeface=".VnAvant" panose="020B7200000000000000" pitchFamily="34" charset="0"/>
              </a:rPr>
              <a:t>tranh</a:t>
            </a:r>
            <a:r>
              <a:rPr lang="en-US" sz="6000" b="1" dirty="0" smtClean="0">
                <a:latin typeface=".VnAvant" panose="020B7200000000000000" pitchFamily="34" charset="0"/>
              </a:rPr>
              <a:t>.</a:t>
            </a:r>
            <a:endParaRPr lang="en-US" sz="6000" b="1" dirty="0">
              <a:latin typeface=".VnAvant" panose="020B7200000000000000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1999" cy="4145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8331"/>
            <a:ext cx="12192000" cy="5815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506980" y="856265"/>
            <a:ext cx="4005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1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858059" y="938643"/>
            <a:ext cx="4005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2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52826" y="1655335"/>
            <a:ext cx="4005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3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57444" y="2343717"/>
            <a:ext cx="4005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4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653532" y="2322600"/>
            <a:ext cx="4005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5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571823" y="2973389"/>
            <a:ext cx="4005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6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06980" y="4728049"/>
            <a:ext cx="4005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7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420703" y="4752762"/>
            <a:ext cx="4005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8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  <p:bldP spid="18" grpId="0"/>
      <p:bldP spid="19" grpId="0"/>
      <p:bldP spid="21" grpId="0"/>
      <p:bldP spid="22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902" y="2680914"/>
            <a:ext cx="3862251" cy="1325563"/>
          </a:xfrm>
        </p:spPr>
        <p:txBody>
          <a:bodyPr>
            <a:normAutofit/>
          </a:bodyPr>
          <a:lstStyle/>
          <a:p>
            <a:r>
              <a:rPr lang="en-US" sz="6000" b="1" dirty="0" smtClean="0">
                <a:latin typeface=".VnAvant" panose="020B7200000000000000" pitchFamily="34" charset="0"/>
              </a:rPr>
              <a:t>ho½ng,</a:t>
            </a:r>
            <a:endParaRPr lang="en-US" sz="6000" b="1" dirty="0">
              <a:latin typeface=".VnAvant" panose="020B7200000000000000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-25104" y="2681875"/>
            <a:ext cx="365542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smtClean="0">
                <a:latin typeface=".VnAvant" panose="020B7200000000000000" pitchFamily="34" charset="0"/>
              </a:rPr>
              <a:t> </a:t>
            </a:r>
            <a:r>
              <a:rPr lang="en-US" sz="6000" b="1" dirty="0" err="1" smtClean="0">
                <a:latin typeface=".VnAvant" panose="020B7200000000000000" pitchFamily="34" charset="0"/>
              </a:rPr>
              <a:t>h</a:t>
            </a:r>
            <a:r>
              <a:rPr lang="en-US" sz="6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o¨ng</a:t>
            </a:r>
            <a:endParaRPr lang="en-US" sz="6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15987" y="442398"/>
            <a:ext cx="327877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o¨ng</a:t>
            </a:r>
            <a:endParaRPr lang="en-US" sz="6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229213" y="2638783"/>
            <a:ext cx="49225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smtClean="0">
                <a:latin typeface=".VnAvant" panose="020B7200000000000000" pitchFamily="34" charset="0"/>
              </a:rPr>
              <a:t>xo¹c </a:t>
            </a:r>
            <a:r>
              <a:rPr lang="en-US" sz="6000" b="1" dirty="0" err="1" smtClean="0">
                <a:latin typeface=".VnAvant" panose="020B7200000000000000" pitchFamily="34" charset="0"/>
              </a:rPr>
              <a:t>ch©n</a:t>
            </a:r>
            <a:r>
              <a:rPr lang="en-US" sz="6000" b="1" dirty="0" smtClean="0">
                <a:latin typeface=".VnAvant" panose="020B7200000000000000" pitchFamily="34" charset="0"/>
              </a:rPr>
              <a:t>,</a:t>
            </a:r>
            <a:endParaRPr lang="en-US" sz="6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229193" y="2633497"/>
            <a:ext cx="22968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err="1" smtClean="0">
                <a:latin typeface=".VnAvant" panose="020B7200000000000000" pitchFamily="34" charset="0"/>
              </a:rPr>
              <a:t>x</a:t>
            </a:r>
            <a:r>
              <a:rPr lang="en-US" sz="6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oac</a:t>
            </a:r>
            <a:endParaRPr lang="en-US" sz="6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140973" y="459793"/>
            <a:ext cx="327877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smtClean="0">
                <a:latin typeface=".VnAvant" panose="020B7200000000000000" pitchFamily="34" charset="0"/>
              </a:rPr>
              <a:t>  </a:t>
            </a:r>
            <a:r>
              <a:rPr lang="en-US" sz="6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oac</a:t>
            </a:r>
            <a:endParaRPr lang="en-US" sz="6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767034" y="2615736"/>
            <a:ext cx="442177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err="1" smtClean="0">
                <a:latin typeface=".VnAvant" panose="020B7200000000000000" pitchFamily="34" charset="0"/>
              </a:rPr>
              <a:t>ng</a:t>
            </a:r>
            <a:r>
              <a:rPr lang="en-US" sz="6000" b="1" dirty="0" smtClean="0">
                <a:latin typeface=".VnAvant" panose="020B7200000000000000" pitchFamily="34" charset="0"/>
              </a:rPr>
              <a:t>· o¹ch</a:t>
            </a:r>
            <a:endParaRPr lang="en-US" sz="6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9439083" y="2615731"/>
            <a:ext cx="261039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oach</a:t>
            </a:r>
            <a:endParaRPr lang="en-US" sz="6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126903" y="474043"/>
            <a:ext cx="327877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oach</a:t>
            </a:r>
            <a:endParaRPr lang="en-US" sz="6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432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8331"/>
            <a:ext cx="12192000" cy="5815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506980" y="856265"/>
            <a:ext cx="4005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1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858059" y="938643"/>
            <a:ext cx="4005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2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52826" y="1655335"/>
            <a:ext cx="4005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3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57444" y="2343717"/>
            <a:ext cx="4005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4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653532" y="2322600"/>
            <a:ext cx="4005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5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571823" y="2973389"/>
            <a:ext cx="4005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6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06980" y="4728049"/>
            <a:ext cx="4005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7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420703" y="4752762"/>
            <a:ext cx="4005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8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259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  <p:bldP spid="18" grpId="0"/>
      <p:bldP spid="19" grpId="0"/>
      <p:bldP spid="21" grpId="0"/>
      <p:bldP spid="22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H="1">
            <a:off x="8997847" y="0"/>
            <a:ext cx="226424" cy="1071154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0" y="0"/>
            <a:ext cx="12192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.VnAvant" pitchFamily="34" charset="0"/>
              </a:rPr>
              <a:t>  - </a:t>
            </a:r>
            <a:r>
              <a:rPr lang="en-US" sz="6000" b="1" dirty="0" err="1" smtClean="0">
                <a:latin typeface=".VnAvant" pitchFamily="34" charset="0"/>
              </a:rPr>
              <a:t>Tr</a:t>
            </a:r>
            <a:r>
              <a:rPr lang="en-US" sz="6000" b="1" dirty="0" smtClean="0">
                <a:latin typeface=".VnAvant" pitchFamily="34" charset="0"/>
              </a:rPr>
              <a:t>­</a:t>
            </a:r>
            <a:r>
              <a:rPr lang="vi-VN" sz="6600" b="1" dirty="0">
                <a:latin typeface=".VnAvant" pitchFamily="34" charset="0"/>
              </a:rPr>
              <a:t>ư</a:t>
            </a:r>
            <a:r>
              <a:rPr lang="en-US" sz="6000" b="1" dirty="0" err="1" smtClean="0">
                <a:latin typeface=".VnAvant" pitchFamily="34" charset="0"/>
              </a:rPr>
              <a:t>íc</a:t>
            </a:r>
            <a:r>
              <a:rPr lang="en-US" sz="6000" b="1" dirty="0" smtClean="0">
                <a:latin typeface=".VnAvant" pitchFamily="34" charset="0"/>
              </a:rPr>
              <a:t> v¹ch </a:t>
            </a:r>
            <a:r>
              <a:rPr lang="en-US" sz="6000" b="1" dirty="0" err="1" smtClean="0">
                <a:latin typeface=".VnAvant" pitchFamily="34" charset="0"/>
              </a:rPr>
              <a:t>xuÊt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ph¸t</a:t>
            </a:r>
            <a:r>
              <a:rPr lang="en-US" sz="6000" b="1" dirty="0" smtClean="0">
                <a:latin typeface=".VnAvant" pitchFamily="34" charset="0"/>
              </a:rPr>
              <a:t>, </a:t>
            </a:r>
            <a:r>
              <a:rPr lang="en-US" sz="6000" b="1" dirty="0" err="1" smtClean="0">
                <a:latin typeface=".VnAvant" pitchFamily="34" charset="0"/>
              </a:rPr>
              <a:t>nai</a:t>
            </a:r>
            <a:r>
              <a:rPr lang="en-US" sz="6000" b="1" dirty="0" smtClean="0">
                <a:latin typeface=".VnAvant" pitchFamily="34" charset="0"/>
              </a:rPr>
              <a:t> vµ ho½ng xo¹c </a:t>
            </a:r>
            <a:r>
              <a:rPr lang="en-US" sz="6000" b="1" dirty="0" err="1" smtClean="0">
                <a:latin typeface=".VnAvant" pitchFamily="34" charset="0"/>
              </a:rPr>
              <a:t>ch©n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lÊy</a:t>
            </a:r>
            <a:r>
              <a:rPr lang="en-US" sz="6000" b="1" dirty="0" smtClean="0">
                <a:latin typeface=".VnAvant" pitchFamily="34" charset="0"/>
              </a:rPr>
              <a:t> ®µ.</a:t>
            </a:r>
            <a:endParaRPr lang="en-US" sz="6000" b="1" dirty="0">
              <a:latin typeface=".VnAvant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2525485" y="949234"/>
            <a:ext cx="226424" cy="1071154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9257211" y="992777"/>
            <a:ext cx="226424" cy="1071154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9344296" y="1001486"/>
            <a:ext cx="226424" cy="1071154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0" y="2098752"/>
            <a:ext cx="12192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.VnAvant" pitchFamily="34" charset="0"/>
              </a:rPr>
              <a:t>  - </a:t>
            </a:r>
            <a:r>
              <a:rPr lang="en-US" sz="6000" b="1" dirty="0" err="1" smtClean="0">
                <a:latin typeface=".VnAvant" pitchFamily="34" charset="0"/>
              </a:rPr>
              <a:t>Sau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khi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träng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tµi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ra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hiÖu</a:t>
            </a:r>
            <a:r>
              <a:rPr lang="en-US" sz="6000" b="1" dirty="0" smtClean="0">
                <a:latin typeface=".VnAvant" pitchFamily="34" charset="0"/>
              </a:rPr>
              <a:t>, </a:t>
            </a:r>
            <a:r>
              <a:rPr lang="en-US" sz="6000" b="1" dirty="0" err="1" smtClean="0">
                <a:latin typeface=".VnAvant" pitchFamily="34" charset="0"/>
              </a:rPr>
              <a:t>hai</a:t>
            </a:r>
            <a:r>
              <a:rPr lang="en-US" sz="6000" b="1" dirty="0" smtClean="0">
                <a:latin typeface=".VnAvant" pitchFamily="34" charset="0"/>
              </a:rPr>
              <a:t> b¹n </a:t>
            </a:r>
            <a:r>
              <a:rPr lang="en-US" sz="6000" b="1" dirty="0" err="1" smtClean="0">
                <a:latin typeface=".VnAvant" pitchFamily="34" charset="0"/>
              </a:rPr>
              <a:t>lao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nh­</a:t>
            </a:r>
            <a:r>
              <a:rPr lang="vi-VN" sz="7200" b="1" dirty="0">
                <a:latin typeface=".VnAvant" pitchFamily="34" charset="0"/>
              </a:rPr>
              <a:t>ư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tªn</a:t>
            </a:r>
            <a:r>
              <a:rPr lang="en-US" sz="6000" b="1" dirty="0" smtClean="0">
                <a:latin typeface=".VnAvant" pitchFamily="34" charset="0"/>
              </a:rPr>
              <a:t> b¾n.</a:t>
            </a:r>
            <a:endParaRPr lang="en-US" sz="6000" b="1" dirty="0">
              <a:latin typeface=".VnAvant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9779725" y="2124878"/>
            <a:ext cx="226424" cy="1071154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1550125" y="3074113"/>
            <a:ext cx="226424" cy="1071154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7646126" y="3082820"/>
            <a:ext cx="226424" cy="1071154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7733211" y="3091529"/>
            <a:ext cx="226424" cy="1071154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0" y="4232352"/>
            <a:ext cx="12192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.VnAvant" pitchFamily="34" charset="0"/>
              </a:rPr>
              <a:t>  - </a:t>
            </a:r>
            <a:r>
              <a:rPr lang="en-US" sz="6000" b="1" dirty="0" err="1" smtClean="0">
                <a:latin typeface=".VnAvant" pitchFamily="34" charset="0"/>
              </a:rPr>
              <a:t>Nh­</a:t>
            </a:r>
            <a:r>
              <a:rPr lang="vi-VN" sz="7200" b="1" dirty="0">
                <a:latin typeface=".VnAvant" pitchFamily="34" charset="0"/>
              </a:rPr>
              <a:t>ư</a:t>
            </a:r>
            <a:r>
              <a:rPr lang="en-US" sz="6000" b="1" dirty="0" err="1" smtClean="0">
                <a:latin typeface=".VnAvant" pitchFamily="34" charset="0"/>
              </a:rPr>
              <a:t>ng</a:t>
            </a:r>
            <a:r>
              <a:rPr lang="en-US" sz="6000" b="1" dirty="0" smtClean="0">
                <a:latin typeface=".VnAvant" pitchFamily="34" charset="0"/>
              </a:rPr>
              <a:t> c¶ </a:t>
            </a:r>
            <a:r>
              <a:rPr lang="en-US" sz="6000" b="1" dirty="0" err="1" smtClean="0">
                <a:latin typeface=".VnAvant" pitchFamily="34" charset="0"/>
              </a:rPr>
              <a:t>hai</a:t>
            </a:r>
            <a:r>
              <a:rPr lang="en-US" sz="6000" b="1" dirty="0" smtClean="0">
                <a:latin typeface=".VnAvant" pitchFamily="34" charset="0"/>
              </a:rPr>
              <a:t> ®</a:t>
            </a:r>
            <a:r>
              <a:rPr lang="en-US" sz="6000" b="1" dirty="0" err="1" smtClean="0">
                <a:latin typeface=".VnAvant" pitchFamily="34" charset="0"/>
              </a:rPr>
              <a:t>Òu</a:t>
            </a:r>
            <a:r>
              <a:rPr lang="en-US" sz="6000" b="1" dirty="0" smtClean="0">
                <a:latin typeface=".VnAvant" pitchFamily="34" charset="0"/>
              </a:rPr>
              <a:t> ®­</a:t>
            </a:r>
            <a:r>
              <a:rPr lang="vi-VN" sz="7200" b="1" dirty="0">
                <a:latin typeface=".VnAvant" pitchFamily="34" charset="0"/>
              </a:rPr>
              <a:t>ư</a:t>
            </a:r>
            <a:r>
              <a:rPr lang="en-US" sz="6000" b="1" dirty="0" err="1" smtClean="0">
                <a:latin typeface=".VnAvant" pitchFamily="34" charset="0"/>
              </a:rPr>
              <a:t>îc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tÆng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gi¶i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th­</a:t>
            </a:r>
            <a:r>
              <a:rPr lang="vi-VN" sz="7200" b="1" dirty="0">
                <a:latin typeface=".VnAvant" pitchFamily="34" charset="0"/>
              </a:rPr>
              <a:t>ư</a:t>
            </a:r>
            <a:r>
              <a:rPr lang="en-US" sz="6000" b="1" dirty="0" err="1" smtClean="0">
                <a:latin typeface=".VnAvant" pitchFamily="34" charset="0"/>
              </a:rPr>
              <a:t>ëng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t×nh</a:t>
            </a:r>
            <a:r>
              <a:rPr lang="en-US" sz="6000" b="1" dirty="0" smtClean="0">
                <a:latin typeface=".VnAvant" pitchFamily="34" charset="0"/>
              </a:rPr>
              <a:t> b¹n.</a:t>
            </a:r>
            <a:endParaRPr lang="en-US" sz="6000" b="1" dirty="0">
              <a:latin typeface=".VnAvant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6258887" y="4217162"/>
            <a:ext cx="226424" cy="1071154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11941721" y="4249770"/>
            <a:ext cx="113212" cy="1071154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7524206" y="5199003"/>
            <a:ext cx="226424" cy="1071154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611291" y="5207712"/>
            <a:ext cx="226424" cy="1071154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21283"/>
            <a:ext cx="12192000" cy="578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Connector 12"/>
          <p:cNvCxnSpPr/>
          <p:nvPr/>
        </p:nvCxnSpPr>
        <p:spPr>
          <a:xfrm flipH="1">
            <a:off x="10361792" y="1673693"/>
            <a:ext cx="1707347" cy="19535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234665" y="2307771"/>
            <a:ext cx="897449" cy="1953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 flipV="1">
            <a:off x="9107759" y="2400977"/>
            <a:ext cx="1489632" cy="6589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 flipV="1">
            <a:off x="6051991" y="2336017"/>
            <a:ext cx="1254500" cy="6589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35131" y="905692"/>
            <a:ext cx="4005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</a:rPr>
              <a:t>1</a:t>
            </a:r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15862" y="4586122"/>
            <a:ext cx="4005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</a:rPr>
              <a:t>2</a:t>
            </a:r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6810108" y="3640890"/>
            <a:ext cx="1707347" cy="19535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8EE4A0-FB0F-4C01-9337-EB355F467E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8" t="45350" r="-360" b="176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31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3775" y="0"/>
            <a:ext cx="10647124" cy="3457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Connector 12"/>
          <p:cNvCxnSpPr/>
          <p:nvPr/>
        </p:nvCxnSpPr>
        <p:spPr>
          <a:xfrm flipH="1">
            <a:off x="1230319" y="826718"/>
            <a:ext cx="2201813" cy="2726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0" y="3639853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latin typeface=".VnAvant" pitchFamily="34" charset="0"/>
              </a:rPr>
              <a:t>  a. §«</a:t>
            </a:r>
            <a:r>
              <a:rPr lang="en-US" sz="5400" b="1" dirty="0" err="1" smtClean="0">
                <a:latin typeface=".VnAvant" pitchFamily="34" charset="0"/>
              </a:rPr>
              <a:t>i</a:t>
            </a:r>
            <a:r>
              <a:rPr lang="en-US" sz="5400" b="1" dirty="0" smtClean="0">
                <a:latin typeface=".VnAvant" pitchFamily="34" charset="0"/>
              </a:rPr>
              <a:t> b¹n </a:t>
            </a:r>
            <a:r>
              <a:rPr lang="en-US" sz="5400" b="1" dirty="0" err="1" smtClean="0">
                <a:latin typeface=".VnAvant" pitchFamily="34" charset="0"/>
              </a:rPr>
              <a:t>trong</a:t>
            </a:r>
            <a:r>
              <a:rPr lang="en-US" sz="5400" b="1" dirty="0" smtClean="0">
                <a:latin typeface=".VnAvant" pitchFamily="34" charset="0"/>
              </a:rPr>
              <a:t> </a:t>
            </a:r>
            <a:r>
              <a:rPr lang="en-US" sz="5400" b="1" dirty="0" err="1" smtClean="0">
                <a:latin typeface=".VnAvant" pitchFamily="34" charset="0"/>
              </a:rPr>
              <a:t>c©u</a:t>
            </a:r>
            <a:r>
              <a:rPr lang="en-US" sz="5400" b="1" dirty="0" smtClean="0">
                <a:latin typeface=".VnAvant" pitchFamily="34" charset="0"/>
              </a:rPr>
              <a:t> </a:t>
            </a:r>
            <a:r>
              <a:rPr lang="en-US" sz="5400" b="1" dirty="0" err="1" smtClean="0">
                <a:latin typeface=".VnAvant" pitchFamily="34" charset="0"/>
              </a:rPr>
              <a:t>chuyÖn</a:t>
            </a:r>
            <a:r>
              <a:rPr lang="en-US" sz="5400" b="1" dirty="0" smtClean="0">
                <a:latin typeface=".VnAvant" pitchFamily="34" charset="0"/>
              </a:rPr>
              <a:t> lµ </a:t>
            </a:r>
            <a:r>
              <a:rPr lang="en-US" sz="5400" b="1" dirty="0" err="1" smtClean="0">
                <a:latin typeface=".VnAvant" pitchFamily="34" charset="0"/>
              </a:rPr>
              <a:t>ai</a:t>
            </a:r>
            <a:r>
              <a:rPr lang="en-US" sz="5400" b="1" dirty="0" smtClean="0">
                <a:latin typeface=".VnAvant" pitchFamily="34" charset="0"/>
              </a:rPr>
              <a:t>?</a:t>
            </a:r>
            <a:endParaRPr lang="en-US" sz="5400" b="1" dirty="0"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4679179"/>
            <a:ext cx="121920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.VnAvant" pitchFamily="34" charset="0"/>
              </a:rPr>
              <a:t>   </a:t>
            </a: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- §«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i</a:t>
            </a: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 b¹n 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trong</a:t>
            </a: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c©u</a:t>
            </a: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chuyÖn</a:t>
            </a: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 lµ 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nai</a:t>
            </a: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 vµ ho½ng.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</TotalTime>
  <Words>307</Words>
  <Application>Microsoft Office PowerPoint</Application>
  <PresentationFormat>Widescreen</PresentationFormat>
  <Paragraphs>65</Paragraphs>
  <Slides>27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.VnAvant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ho½ng,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LAN</dc:creator>
  <cp:lastModifiedBy>Admin</cp:lastModifiedBy>
  <cp:revision>28</cp:revision>
  <dcterms:created xsi:type="dcterms:W3CDTF">2020-08-26T08:51:18Z</dcterms:created>
  <dcterms:modified xsi:type="dcterms:W3CDTF">2023-01-29T13:40:33Z</dcterms:modified>
</cp:coreProperties>
</file>