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6" r:id="rId3"/>
    <p:sldId id="258" r:id="rId4"/>
    <p:sldId id="259" r:id="rId5"/>
    <p:sldId id="266" r:id="rId6"/>
    <p:sldId id="267" r:id="rId7"/>
    <p:sldId id="263" r:id="rId8"/>
    <p:sldId id="269" r:id="rId9"/>
    <p:sldId id="260" r:id="rId10"/>
    <p:sldId id="261" r:id="rId11"/>
    <p:sldId id="264" r:id="rId12"/>
    <p:sldId id="265" r:id="rId13"/>
    <p:sldId id="262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BA210-C877-403A-AFDF-84D8A5A966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CA952E-BF14-4815-A4F0-853E4CC1D2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70BBB-32A0-4B30-AECB-86B2D682D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67917-9405-434A-9DCD-836C32ADB3F0}" type="datetimeFigureOut">
              <a:rPr lang="en-US" smtClean="0"/>
              <a:pPr/>
              <a:t>14/1/2024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CAA59-3B70-44C9-8FB9-A8FF2FEAA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E1848-EB82-4AF6-B13B-413248745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91391-69D5-4798-A340-9FDE6B20D5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493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91DB8-0C79-4AFB-9DDF-37690D18B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E1AE81-DBA1-4AC8-BDE6-E65CC47F8A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130DC-6BE1-42D9-910F-11E5D54DE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67917-9405-434A-9DCD-836C32ADB3F0}" type="datetimeFigureOut">
              <a:rPr lang="en-US" smtClean="0"/>
              <a:pPr/>
              <a:t>14/1/2024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C41F9-A4BB-4715-8EA7-8551B34A8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0C19E-F9E6-4463-8221-279EE73A6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91391-69D5-4798-A340-9FDE6B20D5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11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CF5886-B546-496E-8953-6CC037F735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3913B8-6926-4065-9A89-D8B7A513F6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114CF-1E7C-441A-8678-71C867294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67917-9405-434A-9DCD-836C32ADB3F0}" type="datetimeFigureOut">
              <a:rPr lang="en-US" smtClean="0"/>
              <a:pPr/>
              <a:t>14/1/2024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BDF2C-7939-4F75-AD17-89C404BD3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83EDF-D1BB-4C07-90F0-07B795C10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91391-69D5-4798-A340-9FDE6B20D5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4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A2C1D-489F-446B-9507-A0A9D0D75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625C7-C66A-4A8C-A94E-D332068DF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17F027-72A0-452B-B88C-05D4DBFF6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67917-9405-434A-9DCD-836C32ADB3F0}" type="datetimeFigureOut">
              <a:rPr lang="en-US" smtClean="0"/>
              <a:pPr/>
              <a:t>14/1/2024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AD6002-8F27-4FEB-8B3B-E860525AE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63B50-82A2-4B49-927C-1C0D0A53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91391-69D5-4798-A340-9FDE6B20D5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8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F255B-866C-4880-865A-239156C66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C36AFB-2FD6-4A8C-8B27-3F3BB2F46E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12D298-7411-490C-AE99-4DE925563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67917-9405-434A-9DCD-836C32ADB3F0}" type="datetimeFigureOut">
              <a:rPr lang="en-US" smtClean="0"/>
              <a:pPr/>
              <a:t>14/1/2024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755A3-C27C-4E7A-B492-3833F66A6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2379A-9D91-48D1-86A4-4B30F187E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91391-69D5-4798-A340-9FDE6B20D5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45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F5586-DC10-480B-88ED-4E3D2566A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C716C-54A6-410A-9EDA-24903DDEB8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A62C71-1327-459A-BDEC-A1D767B2A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A0739B-F1E3-49D3-B877-D24425C76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67917-9405-434A-9DCD-836C32ADB3F0}" type="datetimeFigureOut">
              <a:rPr lang="en-US" smtClean="0"/>
              <a:pPr/>
              <a:t>14/1/2024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F352B-4CA7-4B61-ABE1-68C37599F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0E8709-7FCF-4B22-AF30-4EBD959D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91391-69D5-4798-A340-9FDE6B20D5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353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F111A-9329-4B94-91F9-E11D9E604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C9E3D-A456-45C3-A321-8A7A396D2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1270F8-724C-4749-B021-1397A6EC9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083207-4F1A-4BC7-A67A-8058A6B310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BE2AF1-D9C0-497B-B1F5-DE2741D96B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5BD65F-328C-45F7-A1B0-ED1C120D7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67917-9405-434A-9DCD-836C32ADB3F0}" type="datetimeFigureOut">
              <a:rPr lang="en-US" smtClean="0"/>
              <a:pPr/>
              <a:t>14/1/2024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77AC0-F749-4C11-8167-7280D81DA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B98BAD-0DFF-424A-A468-6AFCD61A2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91391-69D5-4798-A340-9FDE6B20D5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102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9ECC4-E629-45B1-A33D-A0F9960B6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02E84B-7F44-4488-92A2-36ECD6B1C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67917-9405-434A-9DCD-836C32ADB3F0}" type="datetimeFigureOut">
              <a:rPr lang="en-US" smtClean="0"/>
              <a:pPr/>
              <a:t>14/1/2024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DC2D83-AAEA-49B2-8527-F30C8C298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E1A0D3-84E3-4218-8885-EBFBDCA0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91391-69D5-4798-A340-9FDE6B20D5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74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4BF302-3EDF-4E7C-B147-3D37A7C9D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67917-9405-434A-9DCD-836C32ADB3F0}" type="datetimeFigureOut">
              <a:rPr lang="en-US" smtClean="0"/>
              <a:pPr/>
              <a:t>14/1/2024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F64E07-0791-48C2-BB8D-9D1B538D5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3F273-CF64-4D2E-87D8-01CEB63B2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91391-69D5-4798-A340-9FDE6B20D5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392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C367-1AE5-4B42-AE3A-5B441017C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D6385-97D2-42A6-A50C-AF347FE4C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1295A7-239F-47E6-905E-CAE268C6C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8F75B-DE6D-4AC4-9DF6-77E85B398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67917-9405-434A-9DCD-836C32ADB3F0}" type="datetimeFigureOut">
              <a:rPr lang="en-US" smtClean="0"/>
              <a:pPr/>
              <a:t>14/1/2024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C1AA6D-9502-4AA7-A8A8-B4D93F91B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F7ACD-DEE1-4D86-B44F-CE2C3FDD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91391-69D5-4798-A340-9FDE6B20D5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6F7F3-80E9-43CB-80E7-CF02D77B9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9E2267-1CA1-4B1A-91DE-6090B3804A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9863DF-9330-438C-A72A-00FBC9F340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15E95D-6D42-42A6-A387-D7BED2747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67917-9405-434A-9DCD-836C32ADB3F0}" type="datetimeFigureOut">
              <a:rPr lang="en-US" smtClean="0"/>
              <a:pPr/>
              <a:t>14/1/2024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DACA27-D907-4B6E-88B1-7D9E68301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708A89-E89E-4A06-A220-EFA9ED365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91391-69D5-4798-A340-9FDE6B20D5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85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ED5966-D88D-49ED-B026-2A9F3B703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B2E1E8-F0A3-4C47-954B-E7DBAC945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B5158-7E9D-4897-96DF-E2C018369F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67917-9405-434A-9DCD-836C32ADB3F0}" type="datetimeFigureOut">
              <a:rPr lang="en-US" smtClean="0"/>
              <a:pPr/>
              <a:t>14/1/2024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B3A09-B3C7-49B2-BD32-B303F06FA3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A3FB7-54B0-4FBE-8DB2-F8F22DF301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91391-69D5-4798-A340-9FDE6B20D5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50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o Tôi Đi Làm Mưa Với - Cho Toi Di Lam Mua Voi [Official Full HD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8929" y="232015"/>
            <a:ext cx="10704444" cy="602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3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83503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 a. </a:t>
            </a:r>
            <a:r>
              <a:rPr lang="en-US" sz="6000" b="1" dirty="0" smtClean="0">
                <a:latin typeface=".VnArialH" pitchFamily="34" charset="0"/>
              </a:rPr>
              <a:t>ë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khæ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th</a:t>
            </a:r>
            <a:r>
              <a:rPr lang="en-US" sz="6000" b="1" dirty="0" smtClean="0">
                <a:latin typeface=".VnAvant" pitchFamily="34" charset="0"/>
              </a:rPr>
              <a:t>¬ </a:t>
            </a:r>
            <a:r>
              <a:rPr lang="en-US" sz="6000" b="1" dirty="0" err="1" smtClean="0">
                <a:latin typeface=".VnAvant" pitchFamily="34" charset="0"/>
              </a:rPr>
              <a:t>thø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nhÊt</a:t>
            </a:r>
            <a:r>
              <a:rPr lang="en-US" sz="6000" b="1" dirty="0" smtClean="0">
                <a:latin typeface=".VnAvant" pitchFamily="34" charset="0"/>
              </a:rPr>
              <a:t>, </a:t>
            </a:r>
            <a:r>
              <a:rPr lang="en-US" sz="6000" b="1" dirty="0" err="1" smtClean="0">
                <a:latin typeface=".VnAvant" pitchFamily="34" charset="0"/>
              </a:rPr>
              <a:t>giã</a:t>
            </a:r>
            <a:r>
              <a:rPr lang="en-US" sz="6000" b="1" dirty="0" smtClean="0">
                <a:latin typeface=".VnAvant" pitchFamily="34" charset="0"/>
              </a:rPr>
              <a:t> ®· </a:t>
            </a:r>
            <a:r>
              <a:rPr lang="en-US" sz="6000" b="1" dirty="0" err="1" smtClean="0">
                <a:latin typeface=".VnAvant" pitchFamily="34" charset="0"/>
              </a:rPr>
              <a:t>lµm</a:t>
            </a:r>
            <a:r>
              <a:rPr lang="en-US" sz="6000" b="1" dirty="0" smtClean="0">
                <a:latin typeface=".VnAvant" pitchFamily="34" charset="0"/>
              </a:rPr>
              <a:t> g× ®Ó </a:t>
            </a:r>
            <a:r>
              <a:rPr lang="en-US" sz="6000" b="1" dirty="0" err="1" smtClean="0">
                <a:latin typeface=".VnAvant" pitchFamily="34" charset="0"/>
              </a:rPr>
              <a:t>t×m</a:t>
            </a:r>
            <a:r>
              <a:rPr lang="en-US" sz="6000" b="1" dirty="0" smtClean="0">
                <a:latin typeface=".VnAvant" pitchFamily="34" charset="0"/>
              </a:rPr>
              <a:t> b¹n?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013218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 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Giã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bay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theo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c¸nh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chim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lïa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trong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t¸n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l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¸ ®Ó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t×m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b¹n.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01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86217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 b. </a:t>
            </a:r>
            <a:r>
              <a:rPr lang="en-US" sz="6000" b="1" dirty="0" err="1" smtClean="0">
                <a:latin typeface=".VnAvant" pitchFamily="34" charset="0"/>
              </a:rPr>
              <a:t>Giã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lµm</a:t>
            </a:r>
            <a:r>
              <a:rPr lang="en-US" sz="6000" b="1" dirty="0" smtClean="0">
                <a:latin typeface=".VnAvant" pitchFamily="34" charset="0"/>
              </a:rPr>
              <a:t> g× </a:t>
            </a:r>
            <a:r>
              <a:rPr lang="en-US" sz="6000" b="1" dirty="0" err="1" smtClean="0">
                <a:latin typeface=".VnAvant" pitchFamily="34" charset="0"/>
              </a:rPr>
              <a:t>khi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nhí</a:t>
            </a:r>
            <a:r>
              <a:rPr lang="en-US" sz="6000" b="1" dirty="0" smtClean="0">
                <a:latin typeface=".VnAvant" pitchFamily="34" charset="0"/>
              </a:rPr>
              <a:t> b¹n?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036999"/>
            <a:ext cx="12192000" cy="40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 smtClean="0">
                <a:latin typeface=".VnAvant" pitchFamily="34" charset="0"/>
              </a:rPr>
              <a:t>   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Khi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nhí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b¹n,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giã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gâ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cöa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t×m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b¹n, ®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Èy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sãng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d©ng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cao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thæi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c¨ng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buåm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lín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01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 c. §</a:t>
            </a:r>
            <a:r>
              <a:rPr lang="en-US" sz="6000" b="1" dirty="0" err="1" smtClean="0">
                <a:latin typeface=".VnAvant" pitchFamily="34" charset="0"/>
              </a:rPr>
              <a:t>iÒu</a:t>
            </a:r>
            <a:r>
              <a:rPr lang="en-US" sz="6000" b="1" dirty="0" smtClean="0">
                <a:latin typeface=".VnAvant" pitchFamily="34" charset="0"/>
              </a:rPr>
              <a:t> g× </a:t>
            </a:r>
            <a:r>
              <a:rPr lang="en-US" sz="6000" b="1" dirty="0" err="1" smtClean="0">
                <a:latin typeface=".VnAvant" pitchFamily="34" charset="0"/>
              </a:rPr>
              <a:t>x¶y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ra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khi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giã</a:t>
            </a:r>
            <a:r>
              <a:rPr lang="en-US" sz="6000" b="1" dirty="0" smtClean="0">
                <a:latin typeface=".VnAvant" pitchFamily="34" charset="0"/>
              </a:rPr>
              <a:t> ®</a:t>
            </a:r>
            <a:r>
              <a:rPr lang="en-US" sz="6000" b="1" dirty="0" err="1" smtClean="0">
                <a:latin typeface=".VnAvant" pitchFamily="34" charset="0"/>
              </a:rPr>
              <a:t>i</a:t>
            </a:r>
            <a:r>
              <a:rPr lang="en-US" sz="6000" b="1" dirty="0" smtClean="0">
                <a:latin typeface=".VnAvant" pitchFamily="34" charset="0"/>
              </a:rPr>
              <a:t> v¾ng?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5462" y="1915939"/>
            <a:ext cx="11747863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 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Khi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giã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v¾ng, l¸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buån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lÆng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im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, v¾ng c¶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c¸nh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chim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, ch¼ng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ai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gâ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cöa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sãng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ngñ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trong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n­</a:t>
            </a:r>
            <a:r>
              <a:rPr lang="en-US" sz="7000" b="1" dirty="0" err="1" smtClean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íc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buåm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ch¼ng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ra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kh¬i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01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8CA4D9-C87C-4368-A061-891EA2D349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0" t="44399" r="10403" b="9030"/>
          <a:stretch/>
        </p:blipFill>
        <p:spPr>
          <a:xfrm>
            <a:off x="0" y="0"/>
            <a:ext cx="12191999" cy="683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99571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atin typeface=".VnAvant" panose="020B7200000000000000" pitchFamily="34" charset="0"/>
              </a:rPr>
              <a:t>- B¹n </a:t>
            </a:r>
            <a:r>
              <a:rPr lang="en-US" sz="6000" b="1" dirty="0" err="1" smtClean="0">
                <a:latin typeface=".VnAvant" panose="020B7200000000000000" pitchFamily="34" charset="0"/>
              </a:rPr>
              <a:t>cña</a:t>
            </a:r>
            <a:r>
              <a:rPr lang="en-US" sz="6000" b="1" dirty="0" smtClean="0">
                <a:latin typeface=".VnAvant" panose="020B7200000000000000" pitchFamily="34" charset="0"/>
              </a:rPr>
              <a:t> </a:t>
            </a:r>
            <a:r>
              <a:rPr lang="en-US" sz="6000" b="1" dirty="0" err="1" smtClean="0">
                <a:latin typeface=".VnAvant" panose="020B7200000000000000" pitchFamily="34" charset="0"/>
              </a:rPr>
              <a:t>giã</a:t>
            </a:r>
            <a:r>
              <a:rPr lang="en-US" sz="6000" b="1" dirty="0" smtClean="0">
                <a:latin typeface=".VnAvant" panose="020B7200000000000000" pitchFamily="34" charset="0"/>
              </a:rPr>
              <a:t> lµ :</a:t>
            </a:r>
            <a:br>
              <a:rPr lang="en-US" sz="6000" b="1" dirty="0" smtClean="0">
                <a:latin typeface=".VnAvant" panose="020B7200000000000000" pitchFamily="34" charset="0"/>
              </a:rPr>
            </a:br>
            <a:r>
              <a:rPr lang="en-US" sz="6000" b="1" dirty="0">
                <a:latin typeface=".VnAvant" panose="020B7200000000000000" pitchFamily="34" charset="0"/>
              </a:rPr>
              <a:t/>
            </a:r>
            <a:br>
              <a:rPr lang="en-US" sz="6000" b="1" dirty="0">
                <a:latin typeface=".VnAvant" panose="020B7200000000000000" pitchFamily="34" charset="0"/>
              </a:rPr>
            </a:br>
            <a:r>
              <a:rPr lang="en-US" sz="6000" b="1" dirty="0" err="1" smtClean="0">
                <a:latin typeface=".VnAvant" panose="020B7200000000000000" pitchFamily="34" charset="0"/>
              </a:rPr>
              <a:t>m©y</a:t>
            </a:r>
            <a:r>
              <a:rPr lang="en-US" sz="6000" b="1" dirty="0" smtClean="0">
                <a:latin typeface=".VnAvant" panose="020B7200000000000000" pitchFamily="34" charset="0"/>
              </a:rPr>
              <a:t>  ,  </a:t>
            </a:r>
            <a:r>
              <a:rPr lang="en-US" sz="6000" b="1" dirty="0" err="1" smtClean="0">
                <a:latin typeface=".VnAvant" panose="020B7200000000000000" pitchFamily="34" charset="0"/>
              </a:rPr>
              <a:t>c¸nh</a:t>
            </a:r>
            <a:r>
              <a:rPr lang="en-US" sz="6000" b="1" dirty="0" smtClean="0">
                <a:latin typeface=".VnAvant" panose="020B7200000000000000" pitchFamily="34" charset="0"/>
              </a:rPr>
              <a:t> </a:t>
            </a:r>
            <a:r>
              <a:rPr lang="en-US" sz="6000" b="1" dirty="0" err="1" smtClean="0">
                <a:latin typeface=".VnAvant" panose="020B7200000000000000" pitchFamily="34" charset="0"/>
              </a:rPr>
              <a:t>diÒu</a:t>
            </a:r>
            <a:r>
              <a:rPr lang="en-US" sz="6000" b="1" dirty="0" smtClean="0">
                <a:latin typeface=".VnAvant" panose="020B7200000000000000" pitchFamily="34" charset="0"/>
              </a:rPr>
              <a:t>   ,  </a:t>
            </a:r>
            <a:r>
              <a:rPr lang="en-US" sz="6000" b="1" dirty="0" err="1" smtClean="0">
                <a:latin typeface=".VnAvant" panose="020B7200000000000000" pitchFamily="34" charset="0"/>
              </a:rPr>
              <a:t>hoa</a:t>
            </a:r>
            <a:r>
              <a:rPr lang="en-US" sz="6000" b="1" dirty="0" smtClean="0">
                <a:latin typeface=".VnAvant" panose="020B7200000000000000" pitchFamily="34" charset="0"/>
              </a:rPr>
              <a:t/>
            </a:r>
            <a:br>
              <a:rPr lang="en-US" sz="6000" b="1" dirty="0" smtClean="0">
                <a:latin typeface=".VnAvant" panose="020B7200000000000000" pitchFamily="34" charset="0"/>
              </a:rPr>
            </a:br>
            <a:r>
              <a:rPr lang="en-US" sz="6000" b="1" dirty="0">
                <a:latin typeface=".VnAvant" panose="020B7200000000000000" pitchFamily="34" charset="0"/>
              </a:rPr>
              <a:t/>
            </a:r>
            <a:br>
              <a:rPr lang="en-US" sz="6000" b="1" dirty="0">
                <a:latin typeface=".VnAvant" panose="020B7200000000000000" pitchFamily="34" charset="0"/>
              </a:rPr>
            </a:br>
            <a:r>
              <a:rPr lang="en-US" sz="6000" b="1" dirty="0" smtClean="0">
                <a:latin typeface=".VnAvant" panose="020B7200000000000000" pitchFamily="34" charset="0"/>
              </a:rPr>
              <a:t>l¸ </a:t>
            </a:r>
            <a:r>
              <a:rPr lang="en-US" sz="6000" b="1" dirty="0" err="1" smtClean="0">
                <a:latin typeface=".VnAvant" panose="020B7200000000000000" pitchFamily="34" charset="0"/>
              </a:rPr>
              <a:t>c©y</a:t>
            </a:r>
            <a:r>
              <a:rPr lang="en-US" sz="6000" b="1" dirty="0" smtClean="0">
                <a:latin typeface=".VnAvant" panose="020B7200000000000000" pitchFamily="34" charset="0"/>
              </a:rPr>
              <a:t>   ,   </a:t>
            </a:r>
            <a:r>
              <a:rPr lang="en-US" sz="6000" b="1" dirty="0" err="1" smtClean="0">
                <a:latin typeface=".VnAvant" panose="020B7200000000000000" pitchFamily="34" charset="0"/>
              </a:rPr>
              <a:t>chong</a:t>
            </a:r>
            <a:r>
              <a:rPr lang="en-US" sz="6000" b="1" dirty="0" smtClean="0">
                <a:latin typeface=".VnAvant" panose="020B7200000000000000" pitchFamily="34" charset="0"/>
              </a:rPr>
              <a:t> </a:t>
            </a:r>
            <a:r>
              <a:rPr lang="en-US" sz="6000" b="1" dirty="0" err="1" smtClean="0">
                <a:latin typeface=".VnAvant" panose="020B7200000000000000" pitchFamily="34" charset="0"/>
              </a:rPr>
              <a:t>chãng</a:t>
            </a:r>
            <a:endParaRPr lang="en-US" sz="60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79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B27D29-ED7F-47A8-8DC2-494083E2B0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58"/>
          <a:stretch/>
        </p:blipFill>
        <p:spPr>
          <a:xfrm>
            <a:off x="0" y="3558746"/>
            <a:ext cx="12192000" cy="32992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2489BF-5CA7-4EE0-98C6-9C2F2F757D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52"/>
          <a:stretch/>
        </p:blipFill>
        <p:spPr>
          <a:xfrm>
            <a:off x="0" y="0"/>
            <a:ext cx="12191999" cy="355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4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B27D29-ED7F-47A8-8DC2-494083E2B0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7" t="15865" b="5999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4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F551C41-CBCC-42F4-BBD3-00C4FF5B751B}"/>
              </a:ext>
            </a:extLst>
          </p:cNvPr>
          <p:cNvGrpSpPr/>
          <p:nvPr/>
        </p:nvGrpSpPr>
        <p:grpSpPr>
          <a:xfrm>
            <a:off x="139338" y="0"/>
            <a:ext cx="12052662" cy="6696891"/>
            <a:chOff x="1254755" y="-1"/>
            <a:chExt cx="9137864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FB27D29-ED7F-47A8-8DC2-494083E2B0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50" t="43396" r="59358" b="24449"/>
            <a:stretch/>
          </p:blipFill>
          <p:spPr>
            <a:xfrm>
              <a:off x="1254755" y="0"/>
              <a:ext cx="4481625" cy="685799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6CA623E-311F-4CE9-81BA-0C0E2A13F1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45" t="57236" r="26140" b="10532"/>
            <a:stretch/>
          </p:blipFill>
          <p:spPr>
            <a:xfrm>
              <a:off x="5736379" y="-1"/>
              <a:ext cx="4656240" cy="685799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CD22A8C-AED8-4524-9967-8E4B99F17848}"/>
                </a:ext>
              </a:extLst>
            </p:cNvPr>
            <p:cNvSpPr/>
            <p:nvPr/>
          </p:nvSpPr>
          <p:spPr>
            <a:xfrm>
              <a:off x="7023100" y="-1"/>
              <a:ext cx="2387600" cy="482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949AE14-B660-42FF-9209-EAFED69CF7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03" t="43646" r="40494" b="51647"/>
            <a:stretch/>
          </p:blipFill>
          <p:spPr>
            <a:xfrm>
              <a:off x="4347705" y="0"/>
              <a:ext cx="2777349" cy="917289"/>
            </a:xfrm>
            <a:prstGeom prst="rect">
              <a:avLst/>
            </a:prstGeom>
          </p:spPr>
        </p:pic>
      </p:grpSp>
      <p:cxnSp>
        <p:nvCxnSpPr>
          <p:cNvPr id="8" name="Straight Connector 7"/>
          <p:cNvCxnSpPr/>
          <p:nvPr/>
        </p:nvCxnSpPr>
        <p:spPr>
          <a:xfrm>
            <a:off x="1123404" y="3544389"/>
            <a:ext cx="80118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518261" y="6548846"/>
            <a:ext cx="1306288" cy="870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237429" y="2310421"/>
            <a:ext cx="108493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8119416" y="6649944"/>
            <a:ext cx="896985" cy="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9696425" y="6649941"/>
            <a:ext cx="896985" cy="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07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9476" y="848451"/>
            <a:ext cx="1709057" cy="1325563"/>
          </a:xfrm>
        </p:spPr>
        <p:txBody>
          <a:bodyPr>
            <a:normAutofit/>
          </a:bodyPr>
          <a:lstStyle/>
          <a:p>
            <a:r>
              <a:rPr lang="en-US" sz="6000" b="1" dirty="0" err="1" smtClean="0">
                <a:latin typeface=".VnAvant" panose="020B7200000000000000" pitchFamily="34" charset="0"/>
              </a:rPr>
              <a:t>lïa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19475" y="848451"/>
            <a:ext cx="17090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r>
              <a:rPr lang="en-US" sz="6000" b="1" dirty="0" err="1" smtClean="0">
                <a:latin typeface=".VnAvant" panose="020B7200000000000000" pitchFamily="34" charset="0"/>
              </a:rPr>
              <a:t>ïa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197439" y="880531"/>
            <a:ext cx="26234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 smtClean="0">
                <a:latin typeface=".VnAvant" panose="020B7200000000000000" pitchFamily="34" charset="0"/>
              </a:rPr>
              <a:t>buåm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197439" y="880529"/>
            <a:ext cx="26234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 smtClean="0">
                <a:latin typeface=".VnAvant" panose="020B7200000000000000" pitchFamily="34" charset="0"/>
              </a:rPr>
              <a:t>b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u«m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88047" y="2774368"/>
            <a:ext cx="32335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>
                <a:latin typeface=".VnAvant" panose="020B7200000000000000" pitchFamily="34" charset="0"/>
              </a:rPr>
              <a:t>v</a:t>
            </a:r>
            <a:r>
              <a:rPr lang="en-US" sz="6000" b="1" dirty="0" err="1" smtClean="0">
                <a:latin typeface=".VnAvant" panose="020B7200000000000000" pitchFamily="34" charset="0"/>
              </a:rPr>
              <a:t>ßm</a:t>
            </a:r>
            <a:r>
              <a:rPr lang="en-US" sz="6000" b="1" dirty="0" smtClean="0">
                <a:latin typeface=".VnAvant" panose="020B7200000000000000" pitchFamily="34" charset="0"/>
              </a:rPr>
              <a:t> l¸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495241" y="2376805"/>
            <a:ext cx="21662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866145" y="2785855"/>
            <a:ext cx="31053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 smtClean="0">
                <a:latin typeface=".VnAvant" panose="020B7200000000000000" pitchFamily="34" charset="0"/>
              </a:rPr>
              <a:t>biÕc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870926" y="2787619"/>
            <a:ext cx="26234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 smtClean="0">
                <a:latin typeface=".VnAvant" panose="020B7200000000000000" pitchFamily="34" charset="0"/>
              </a:rPr>
              <a:t>b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iªc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412111" y="2763959"/>
            <a:ext cx="21662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om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160928" y="894095"/>
            <a:ext cx="26234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 smtClean="0">
                <a:latin typeface=".VnAvant" panose="020B7200000000000000" pitchFamily="34" charset="0"/>
              </a:rPr>
              <a:t>buån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160925" y="888206"/>
            <a:ext cx="26234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 smtClean="0">
                <a:latin typeface=".VnAvant" panose="020B7200000000000000" pitchFamily="34" charset="0"/>
              </a:rPr>
              <a:t>b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u«n</a:t>
            </a:r>
            <a:endParaRPr lang="en-US" sz="60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08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  <p:bldP spid="9" grpId="0"/>
      <p:bldP spid="10" grpId="0"/>
      <p:bldP spid="12" grpId="0"/>
      <p:bldP spid="13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F551C41-CBCC-42F4-BBD3-00C4FF5B751B}"/>
              </a:ext>
            </a:extLst>
          </p:cNvPr>
          <p:cNvGrpSpPr/>
          <p:nvPr/>
        </p:nvGrpSpPr>
        <p:grpSpPr>
          <a:xfrm>
            <a:off x="-28492" y="0"/>
            <a:ext cx="12052662" cy="6696891"/>
            <a:chOff x="1254755" y="-1"/>
            <a:chExt cx="9137864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FB27D29-ED7F-47A8-8DC2-494083E2B0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50" t="43396" r="59358" b="24449"/>
            <a:stretch/>
          </p:blipFill>
          <p:spPr>
            <a:xfrm>
              <a:off x="1254755" y="0"/>
              <a:ext cx="4481625" cy="685799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6CA623E-311F-4CE9-81BA-0C0E2A13F1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45" t="57236" r="26140" b="10532"/>
            <a:stretch/>
          </p:blipFill>
          <p:spPr>
            <a:xfrm>
              <a:off x="5736379" y="-1"/>
              <a:ext cx="4656240" cy="685799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CD22A8C-AED8-4524-9967-8E4B99F17848}"/>
                </a:ext>
              </a:extLst>
            </p:cNvPr>
            <p:cNvSpPr/>
            <p:nvPr/>
          </p:nvSpPr>
          <p:spPr>
            <a:xfrm>
              <a:off x="7023100" y="-1"/>
              <a:ext cx="2387600" cy="482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949AE14-B660-42FF-9209-EAFED69CF7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03" t="43646" r="40494" b="51647"/>
            <a:stretch/>
          </p:blipFill>
          <p:spPr>
            <a:xfrm>
              <a:off x="4347705" y="0"/>
              <a:ext cx="2777349" cy="917289"/>
            </a:xfrm>
            <a:prstGeom prst="rect">
              <a:avLst/>
            </a:prstGeom>
          </p:spPr>
        </p:pic>
      </p:grpSp>
      <p:sp>
        <p:nvSpPr>
          <p:cNvPr id="13" name="Title 1"/>
          <p:cNvSpPr txBox="1">
            <a:spLocks/>
          </p:cNvSpPr>
          <p:nvPr/>
        </p:nvSpPr>
        <p:spPr>
          <a:xfrm>
            <a:off x="482497" y="875345"/>
            <a:ext cx="627530" cy="7651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08796" y="3843130"/>
            <a:ext cx="627530" cy="7189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736746" y="958639"/>
            <a:ext cx="627530" cy="7189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789967" y="3953630"/>
            <a:ext cx="627530" cy="7189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en-US" sz="60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29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88601" cy="6858000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flipV="1">
            <a:off x="2132781" y="522516"/>
            <a:ext cx="1045029" cy="2612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845398" y="1393373"/>
            <a:ext cx="1045029" cy="2612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82061" y="2246813"/>
            <a:ext cx="1045029" cy="2612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34312" y="3108960"/>
            <a:ext cx="1245329" cy="871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514472" y="5068388"/>
            <a:ext cx="1245329" cy="871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2977513" y="1384663"/>
            <a:ext cx="505099" cy="2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142975" y="2211979"/>
            <a:ext cx="1045029" cy="26126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147226" y="1384663"/>
            <a:ext cx="505099" cy="2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349009" y="2220686"/>
            <a:ext cx="505099" cy="2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2846883" y="5085806"/>
            <a:ext cx="505099" cy="2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385329" y="6770908"/>
            <a:ext cx="505099" cy="2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64644" y="531223"/>
            <a:ext cx="592186" cy="87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1618975" y="548640"/>
            <a:ext cx="505099" cy="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009375" y="531223"/>
            <a:ext cx="505099" cy="2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2124072" y="3091543"/>
            <a:ext cx="505099" cy="2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3473900" y="5050971"/>
            <a:ext cx="818610" cy="1742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2315660" y="5930537"/>
            <a:ext cx="505099" cy="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41670" y="0"/>
            <a:ext cx="7550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khi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  -   ®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5400" b="1" dirty="0" smtClean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1670" y="957943"/>
            <a:ext cx="7550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70C0"/>
                </a:solidFill>
                <a:latin typeface=".VnAvant" pitchFamily="34" charset="0"/>
              </a:rPr>
              <a:t>giã</a:t>
            </a:r>
            <a:r>
              <a:rPr lang="en-US" sz="5400" b="1" dirty="0" smtClean="0">
                <a:solidFill>
                  <a:srgbClr val="0070C0"/>
                </a:solidFill>
                <a:latin typeface=".VnAvant" pitchFamily="34" charset="0"/>
              </a:rPr>
              <a:t>   -   </a:t>
            </a:r>
            <a:r>
              <a:rPr lang="en-US" sz="5400" b="1" dirty="0" err="1" smtClean="0">
                <a:solidFill>
                  <a:srgbClr val="0070C0"/>
                </a:solidFill>
                <a:latin typeface=".VnAvant" pitchFamily="34" charset="0"/>
              </a:rPr>
              <a:t>gâ</a:t>
            </a:r>
            <a:endParaRPr lang="en-US" sz="5400" b="1" dirty="0" smtClean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41670" y="1854925"/>
            <a:ext cx="7550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B050"/>
                </a:solidFill>
                <a:latin typeface=".VnAvant" pitchFamily="34" charset="0"/>
              </a:rPr>
              <a:t>v¾ng - </a:t>
            </a:r>
            <a:r>
              <a:rPr lang="en-US" sz="5400" b="1" dirty="0" err="1" smtClean="0">
                <a:solidFill>
                  <a:srgbClr val="00B050"/>
                </a:solidFill>
                <a:latin typeface=".VnAvant" pitchFamily="34" charset="0"/>
              </a:rPr>
              <a:t>lÆng</a:t>
            </a:r>
            <a:r>
              <a:rPr lang="en-US" sz="5400" b="1" dirty="0" smtClean="0">
                <a:solidFill>
                  <a:srgbClr val="00B050"/>
                </a:solidFill>
                <a:latin typeface=".VnAvant" pitchFamily="34" charset="0"/>
              </a:rPr>
              <a:t> - ch¼ng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41670" y="2812868"/>
            <a:ext cx="7550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7030A0"/>
                </a:solidFill>
                <a:latin typeface=".VnAvant" pitchFamily="34" charset="0"/>
              </a:rPr>
              <a:t>l¸  -  c¶  -  </a:t>
            </a:r>
            <a:r>
              <a:rPr lang="en-US" sz="5400" b="1" dirty="0" err="1" smtClean="0">
                <a:solidFill>
                  <a:srgbClr val="7030A0"/>
                </a:solidFill>
                <a:latin typeface=".VnAvant" pitchFamily="34" charset="0"/>
              </a:rPr>
              <a:t>ra</a:t>
            </a:r>
            <a:endParaRPr lang="en-US" sz="5400" b="1" dirty="0" smtClean="0">
              <a:solidFill>
                <a:srgbClr val="7030A0"/>
              </a:solidFill>
              <a:latin typeface=".VnAvant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41670" y="3744686"/>
            <a:ext cx="7550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im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  - 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chim</a:t>
            </a:r>
            <a:endParaRPr lang="en-US" sz="5400" b="1" dirty="0" smtClean="0">
              <a:solidFill>
                <a:schemeClr val="accent2">
                  <a:lumMod val="75000"/>
                </a:schemeClr>
              </a:solidFill>
              <a:latin typeface=".VnAvant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641670" y="4693921"/>
            <a:ext cx="7550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2060"/>
                </a:solidFill>
                <a:latin typeface=".VnAvant" pitchFamily="34" charset="0"/>
              </a:rPr>
              <a:t>kh¬i</a:t>
            </a:r>
            <a:r>
              <a:rPr lang="en-US" sz="5400" b="1" dirty="0" smtClean="0">
                <a:solidFill>
                  <a:srgbClr val="002060"/>
                </a:solidFill>
                <a:latin typeface=".VnAvant" pitchFamily="34" charset="0"/>
              </a:rPr>
              <a:t>   -   ¬</a:t>
            </a:r>
            <a:r>
              <a:rPr lang="en-US" sz="5400" b="1" dirty="0" err="1" smtClean="0">
                <a:solidFill>
                  <a:srgbClr val="002060"/>
                </a:solidFill>
                <a:latin typeface=".VnAvant" pitchFamily="34" charset="0"/>
              </a:rPr>
              <a:t>i</a:t>
            </a:r>
            <a:endParaRPr lang="en-US" sz="5400" b="1" dirty="0" smtClean="0">
              <a:solidFill>
                <a:srgbClr val="002060"/>
              </a:solidFill>
              <a:latin typeface=".VnAvant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229010" y="4261252"/>
            <a:ext cx="849974" cy="0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294300" y="4248000"/>
            <a:ext cx="871714" cy="0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60374" y="6791466"/>
            <a:ext cx="818610" cy="5948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588601" y="5714338"/>
            <a:ext cx="7550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.VnAvant" pitchFamily="34" charset="0"/>
              </a:rPr>
              <a:t>s</a:t>
            </a:r>
            <a:r>
              <a:rPr lang="en-US" sz="5400" b="1" dirty="0" err="1" smtClean="0">
                <a:latin typeface=".VnAvant" pitchFamily="34" charset="0"/>
              </a:rPr>
              <a:t>ãng</a:t>
            </a:r>
            <a:r>
              <a:rPr lang="en-US" sz="5400" b="1" dirty="0" smtClean="0">
                <a:latin typeface=".VnAvant" pitchFamily="34" charset="0"/>
              </a:rPr>
              <a:t> - </a:t>
            </a:r>
            <a:r>
              <a:rPr lang="en-US" sz="5400" b="1" dirty="0" err="1" smtClean="0">
                <a:latin typeface=".VnAvant" pitchFamily="34" charset="0"/>
              </a:rPr>
              <a:t>trong</a:t>
            </a:r>
            <a:endParaRPr lang="en-US" sz="5400" b="1" dirty="0" smtClean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15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7" grpId="0"/>
      <p:bldP spid="30" grpId="0"/>
      <p:bldP spid="37" grpId="0"/>
      <p:bldP spid="42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89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8CA4D9-C87C-4368-A061-891EA2D349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5" t="23157" r="10095" b="62930"/>
          <a:stretch/>
        </p:blipFill>
        <p:spPr>
          <a:xfrm>
            <a:off x="1" y="1"/>
            <a:ext cx="12191999" cy="348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173</Words>
  <Application>Microsoft Office PowerPoint</Application>
  <PresentationFormat>Widescreen</PresentationFormat>
  <Paragraphs>28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.VnArialH</vt:lpstr>
      <vt:lpstr>.VnAvant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lïa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B¹n cña giã lµ :  m©y  ,  c¸nh diÒu   ,  hoa  l¸ c©y   ,   chong chãng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Admin</cp:lastModifiedBy>
  <cp:revision>18</cp:revision>
  <dcterms:created xsi:type="dcterms:W3CDTF">2020-08-26T08:40:27Z</dcterms:created>
  <dcterms:modified xsi:type="dcterms:W3CDTF">2024-01-13T22:30:51Z</dcterms:modified>
</cp:coreProperties>
</file>