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98" r:id="rId2"/>
    <p:sldId id="299" r:id="rId3"/>
    <p:sldId id="300" r:id="rId4"/>
    <p:sldId id="301" r:id="rId5"/>
    <p:sldId id="302" r:id="rId6"/>
    <p:sldId id="294" r:id="rId7"/>
    <p:sldId id="295" r:id="rId8"/>
    <p:sldId id="303" r:id="rId9"/>
    <p:sldId id="304" r:id="rId10"/>
    <p:sldId id="305" r:id="rId11"/>
    <p:sldId id="306" r:id="rId12"/>
    <p:sldId id="307" r:id="rId13"/>
    <p:sldId id="309" r:id="rId14"/>
    <p:sldId id="30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5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8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5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4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0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543185"/>
              </p:ext>
            </p:extLst>
          </p:nvPr>
        </p:nvGraphicFramePr>
        <p:xfrm>
          <a:off x="1606062" y="318477"/>
          <a:ext cx="890954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1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u«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64524" y="1307124"/>
            <a:ext cx="1770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9539" y="1307124"/>
            <a:ext cx="1887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4893" y="1354016"/>
            <a:ext cx="1887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3354" y="1330570"/>
            <a:ext cx="1887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u«t</a:t>
            </a:r>
            <a:endParaRPr lang="en-US" sz="6000" b="1" dirty="0">
              <a:latin typeface=".VnAvant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120412"/>
              </p:ext>
            </p:extLst>
          </p:nvPr>
        </p:nvGraphicFramePr>
        <p:xfrm>
          <a:off x="1664679" y="3073400"/>
          <a:ext cx="8874368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8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latin typeface=".VnAvant" pitchFamily="34" charset="0"/>
                        </a:rPr>
                        <a:t>ng</a:t>
                      </a:r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latin typeface=".VnAvant" pitchFamily="34" charset="0"/>
                        </a:rPr>
                        <a:t>i</a:t>
                      </a:r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u«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latin typeface=".VnAvant" pitchFamily="34" charset="0"/>
                        </a:rPr>
                        <a:t>ư­¬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34155" y="4108939"/>
            <a:ext cx="246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7724" y="4050323"/>
            <a:ext cx="221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u«i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5878" y="5117124"/>
            <a:ext cx="2450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­</a:t>
            </a:r>
            <a:r>
              <a:rPr lang="en-US" sz="6000" b="1" dirty="0" err="1">
                <a:latin typeface=".VnAvant" pitchFamily="34" charset="0"/>
              </a:rPr>
              <a:t>ư¬ng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2555" y="5070232"/>
            <a:ext cx="2250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­</a:t>
            </a:r>
            <a:r>
              <a:rPr lang="en-US" sz="6000" b="1" dirty="0" err="1">
                <a:latin typeface=".VnAvant" pitchFamily="34" charset="0"/>
              </a:rPr>
              <a:t>ư¬i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108" y="5081954"/>
            <a:ext cx="2180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­</a:t>
            </a:r>
            <a:r>
              <a:rPr lang="en-US" sz="6000" b="1" dirty="0" err="1">
                <a:latin typeface=".VnAvant" pitchFamily="34" charset="0"/>
              </a:rPr>
              <a:t>ư¬u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323386" y="4085494"/>
            <a:ext cx="2192215" cy="9905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311663" y="4114800"/>
            <a:ext cx="2215661" cy="9612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7" grpId="0"/>
      <p:bldP spid="18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1524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Hµng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b­ëi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b«ng</a:t>
            </a:r>
            <a:r>
              <a:rPr lang="en-US" sz="6000" b="1" dirty="0">
                <a:latin typeface=".VnAvant" pitchFamily="34" charset="0"/>
              </a:rPr>
              <a:t> tr¾ng </a:t>
            </a:r>
            <a:r>
              <a:rPr lang="en-US" sz="6000" b="1" dirty="0" err="1">
                <a:latin typeface=".VnAvant" pitchFamily="34" charset="0"/>
              </a:rPr>
              <a:t>muèt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25708" y="146539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44307" y="1652953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96707" y="1652953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28956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MÊy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®u ®ñ </a:t>
            </a:r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chÝn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vµng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ruém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83415" y="3288323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43447" y="4689230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491047" y="4689230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1524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¤</a:t>
            </a:r>
            <a:r>
              <a:rPr lang="en-US" sz="6000" b="1" dirty="0" err="1">
                <a:latin typeface=".VnAvant" pitchFamily="34" charset="0"/>
              </a:rPr>
              <a:t>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cßn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nu«i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nhiÒu</a:t>
            </a:r>
            <a:r>
              <a:rPr lang="en-US" sz="6000" b="1" dirty="0">
                <a:latin typeface=".VnAvant" pitchFamily="34" charset="0"/>
              </a:rPr>
              <a:t> con </a:t>
            </a:r>
            <a:r>
              <a:rPr lang="en-US" sz="6000" b="1" dirty="0" err="1">
                <a:latin typeface=".VnAvant" pitchFamily="34" charset="0"/>
              </a:rPr>
              <a:t>vËt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rÊt</a:t>
            </a:r>
            <a:r>
              <a:rPr lang="en-US" sz="6000" b="1" dirty="0">
                <a:latin typeface=".VnAvant" pitchFamily="34" charset="0"/>
              </a:rPr>
              <a:t> ®¸</a:t>
            </a:r>
            <a:r>
              <a:rPr lang="en-US" sz="6000" b="1" dirty="0" err="1">
                <a:latin typeface=".VnAvant" pitchFamily="34" charset="0"/>
              </a:rPr>
              <a:t>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yªu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3124201"/>
            <a:ext cx="9144000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Gµ </a:t>
            </a:r>
            <a:r>
              <a:rPr lang="en-US" sz="6000" b="1" dirty="0" err="1">
                <a:latin typeface=".VnAvant" pitchFamily="34" charset="0"/>
              </a:rPr>
              <a:t>mÑ</a:t>
            </a:r>
            <a:r>
              <a:rPr lang="en-US" sz="6000" b="1" dirty="0">
                <a:latin typeface=".VnAvant" pitchFamily="34" charset="0"/>
              </a:rPr>
              <a:t>, gµ con </a:t>
            </a:r>
            <a:r>
              <a:rPr lang="en-US" sz="6000" b="1" dirty="0" err="1">
                <a:latin typeface=".VnAvant" pitchFamily="34" charset="0"/>
              </a:rPr>
              <a:t>rÝu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rÝt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489939" y="1963614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548446" y="1969477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77400" y="1957754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947138" y="3546230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70476" y="3552093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099430" y="3540370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35172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§«</a:t>
            </a:r>
            <a:r>
              <a:rPr lang="en-US" sz="6000" b="1" dirty="0" err="1">
                <a:latin typeface=".VnAvant" pitchFamily="34" charset="0"/>
              </a:rPr>
              <a:t>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chim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kh­íu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hãt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vang</a:t>
            </a:r>
            <a:r>
              <a:rPr lang="en-US" sz="6000" b="1" dirty="0">
                <a:latin typeface=".VnAvant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2907324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Chó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mÌo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cuén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trßn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s­ëi</a:t>
            </a:r>
            <a:r>
              <a:rPr lang="en-US" sz="6000" b="1" dirty="0">
                <a:latin typeface=".VnAvant" pitchFamily="34" charset="0"/>
              </a:rPr>
              <a:t> n¾ng </a:t>
            </a:r>
            <a:r>
              <a:rPr lang="en-US" sz="6000" b="1" dirty="0" err="1">
                <a:latin typeface=".VnAvant" pitchFamily="34" charset="0"/>
              </a:rPr>
              <a:t>bªn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thÒm</a:t>
            </a:r>
            <a:r>
              <a:rPr lang="en-US" sz="6000" b="1" dirty="0">
                <a:latin typeface=".VnAvant" pitchFamily="34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9542584" y="3311769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214339" y="4642337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061939" y="4642337"/>
            <a:ext cx="1524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0"/>
            <a:ext cx="9144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  </a:t>
            </a:r>
            <a:r>
              <a:rPr lang="en-US" sz="4400" b="1" dirty="0">
                <a:latin typeface=".VnAvant" pitchFamily="34" charset="0"/>
              </a:rPr>
              <a:t>¤</a:t>
            </a:r>
            <a:r>
              <a:rPr lang="en-US" sz="4400" b="1" dirty="0" err="1">
                <a:latin typeface=".VnAvant" pitchFamily="34" charset="0"/>
              </a:rPr>
              <a:t>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trång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nhiÒu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c©y</a:t>
            </a:r>
            <a:r>
              <a:rPr lang="en-US" sz="4400" b="1" dirty="0">
                <a:latin typeface=".VnAvant" pitchFamily="34" charset="0"/>
              </a:rPr>
              <a:t> ¨n </a:t>
            </a:r>
            <a:r>
              <a:rPr lang="en-US" sz="4400" b="1" dirty="0" err="1">
                <a:latin typeface=".VnAvant" pitchFamily="34" charset="0"/>
              </a:rPr>
              <a:t>tr¸i</a:t>
            </a:r>
            <a:r>
              <a:rPr lang="en-US" sz="4400" b="1" dirty="0">
                <a:latin typeface=".VnAvant" pitchFamily="34" charset="0"/>
              </a:rPr>
              <a:t>. </a:t>
            </a:r>
            <a:r>
              <a:rPr lang="en-US" sz="4400" b="1" dirty="0" err="1">
                <a:latin typeface=".VnAvant" pitchFamily="34" charset="0"/>
              </a:rPr>
              <a:t>Khãm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chuèi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xanh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t­¬i</a:t>
            </a:r>
            <a:r>
              <a:rPr lang="en-US" sz="4400" b="1" dirty="0">
                <a:latin typeface=".VnAvant" pitchFamily="34" charset="0"/>
              </a:rPr>
              <a:t> ®· </a:t>
            </a:r>
            <a:r>
              <a:rPr lang="en-US" sz="4400" b="1" dirty="0" err="1">
                <a:latin typeface=".VnAvant" pitchFamily="34" charset="0"/>
              </a:rPr>
              <a:t>træ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buång</a:t>
            </a:r>
            <a:r>
              <a:rPr lang="en-US" sz="4400" b="1" dirty="0">
                <a:latin typeface=".VnAvant" pitchFamily="34" charset="0"/>
              </a:rPr>
              <a:t>. </a:t>
            </a:r>
            <a:r>
              <a:rPr lang="en-US" sz="4400" b="1" dirty="0" err="1">
                <a:latin typeface=".VnAvant" pitchFamily="34" charset="0"/>
              </a:rPr>
              <a:t>Hµng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b­ëi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ra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b«ng</a:t>
            </a:r>
            <a:r>
              <a:rPr lang="en-US" sz="4400" b="1" dirty="0">
                <a:latin typeface=".VnAvant" pitchFamily="34" charset="0"/>
              </a:rPr>
              <a:t> tr¾ng </a:t>
            </a:r>
            <a:r>
              <a:rPr lang="en-US" sz="4400" b="1" dirty="0" err="1">
                <a:latin typeface=".VnAvant" pitchFamily="34" charset="0"/>
              </a:rPr>
              <a:t>muèt</a:t>
            </a:r>
            <a:r>
              <a:rPr lang="en-US" sz="4400" b="1" dirty="0">
                <a:latin typeface=".VnAvant" pitchFamily="34" charset="0"/>
              </a:rPr>
              <a:t>. </a:t>
            </a:r>
            <a:r>
              <a:rPr lang="en-US" sz="4400" b="1" dirty="0" err="1">
                <a:latin typeface=".VnAvant" pitchFamily="34" charset="0"/>
              </a:rPr>
              <a:t>MÊy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c©y</a:t>
            </a:r>
            <a:r>
              <a:rPr lang="en-US" sz="4400" b="1" dirty="0">
                <a:latin typeface=".VnAvant" pitchFamily="34" charset="0"/>
              </a:rPr>
              <a:t> ®u ®ñ </a:t>
            </a:r>
            <a:r>
              <a:rPr lang="en-US" sz="4400" b="1" dirty="0" err="1">
                <a:latin typeface=".VnAvant" pitchFamily="34" charset="0"/>
              </a:rPr>
              <a:t>qu</a:t>
            </a:r>
            <a:r>
              <a:rPr lang="en-US" sz="4400" b="1" dirty="0">
                <a:latin typeface=".VnAvant" pitchFamily="34" charset="0"/>
              </a:rPr>
              <a:t>¶ </a:t>
            </a:r>
            <a:r>
              <a:rPr lang="en-US" sz="4400" b="1" dirty="0" err="1">
                <a:latin typeface=".VnAvant" pitchFamily="34" charset="0"/>
              </a:rPr>
              <a:t>chÝn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vµng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ruém</a:t>
            </a:r>
            <a:r>
              <a:rPr lang="en-US" sz="4400" b="1" dirty="0">
                <a:latin typeface=".VnAvant" pitchFamily="34" charset="0"/>
              </a:rPr>
              <a:t>. ¤</a:t>
            </a:r>
            <a:r>
              <a:rPr lang="en-US" sz="4400" b="1" dirty="0" err="1">
                <a:latin typeface=".VnAvant" pitchFamily="34" charset="0"/>
              </a:rPr>
              <a:t>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cßn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nu«i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nhiÒu</a:t>
            </a:r>
            <a:r>
              <a:rPr lang="en-US" sz="4400" b="1" dirty="0">
                <a:latin typeface=".VnAvant" pitchFamily="34" charset="0"/>
              </a:rPr>
              <a:t> con </a:t>
            </a:r>
            <a:r>
              <a:rPr lang="en-US" sz="4400" b="1" dirty="0" err="1">
                <a:latin typeface=".VnAvant" pitchFamily="34" charset="0"/>
              </a:rPr>
              <a:t>vËt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rÊt</a:t>
            </a:r>
            <a:r>
              <a:rPr lang="en-US" sz="4400" b="1" dirty="0">
                <a:latin typeface=".VnAvant" pitchFamily="34" charset="0"/>
              </a:rPr>
              <a:t> ®¸</a:t>
            </a:r>
            <a:r>
              <a:rPr lang="en-US" sz="4400" b="1" dirty="0" err="1">
                <a:latin typeface=".VnAvant" pitchFamily="34" charset="0"/>
              </a:rPr>
              <a:t>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yªu</a:t>
            </a:r>
            <a:r>
              <a:rPr lang="en-US" sz="4400" b="1" dirty="0">
                <a:latin typeface=".VnAvant" pitchFamily="34" charset="0"/>
              </a:rPr>
              <a:t>. Gµ </a:t>
            </a:r>
            <a:r>
              <a:rPr lang="en-US" sz="4400" b="1" dirty="0" err="1">
                <a:latin typeface=".VnAvant" pitchFamily="34" charset="0"/>
              </a:rPr>
              <a:t>mÑ</a:t>
            </a:r>
            <a:r>
              <a:rPr lang="en-US" sz="4400" b="1" dirty="0">
                <a:latin typeface=".VnAvant" pitchFamily="34" charset="0"/>
              </a:rPr>
              <a:t>, gµ con </a:t>
            </a:r>
            <a:r>
              <a:rPr lang="en-US" sz="4400" b="1" dirty="0" err="1">
                <a:latin typeface=".VnAvant" pitchFamily="34" charset="0"/>
              </a:rPr>
              <a:t>rÝu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rÝt</a:t>
            </a:r>
            <a:r>
              <a:rPr lang="en-US" sz="4400" b="1" dirty="0">
                <a:latin typeface=".VnAvant" pitchFamily="34" charset="0"/>
              </a:rPr>
              <a:t>. §«</a:t>
            </a:r>
            <a:r>
              <a:rPr lang="en-US" sz="4400" b="1" dirty="0" err="1">
                <a:latin typeface=".VnAvant" pitchFamily="34" charset="0"/>
              </a:rPr>
              <a:t>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chim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kh­íu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hãt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vang</a:t>
            </a:r>
            <a:r>
              <a:rPr lang="en-US" sz="4400" b="1" dirty="0">
                <a:latin typeface=".VnAvant" pitchFamily="34" charset="0"/>
              </a:rPr>
              <a:t>. </a:t>
            </a:r>
            <a:r>
              <a:rPr lang="en-US" sz="4400" b="1" dirty="0" err="1">
                <a:latin typeface=".VnAvant" pitchFamily="34" charset="0"/>
              </a:rPr>
              <a:t>Chó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mÌo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cuén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trßn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s­ëi</a:t>
            </a:r>
            <a:r>
              <a:rPr lang="en-US" sz="4400" b="1" dirty="0">
                <a:latin typeface=".VnAvant" pitchFamily="34" charset="0"/>
              </a:rPr>
              <a:t> n¾ng </a:t>
            </a:r>
            <a:r>
              <a:rPr lang="en-US" sz="4400" b="1" dirty="0" err="1">
                <a:latin typeface=".VnAvant" pitchFamily="34" charset="0"/>
              </a:rPr>
              <a:t>bªn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thÒm</a:t>
            </a:r>
            <a:r>
              <a:rPr lang="en-US" sz="4400" b="1" dirty="0"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7939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6518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6518032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08118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4387" y="19418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Kiến và dế mèn</a:t>
            </a:r>
          </a:p>
        </p:txBody>
      </p:sp>
      <p:sp>
        <p:nvSpPr>
          <p:cNvPr id="2" name="Oval 1"/>
          <p:cNvSpPr/>
          <p:nvPr/>
        </p:nvSpPr>
        <p:spPr>
          <a:xfrm>
            <a:off x="3441700" y="80332"/>
            <a:ext cx="5791201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Chuột nhà và chuột đồng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5078"/>
            <a:ext cx="9144000" cy="580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0" y="0"/>
            <a:ext cx="6283566" cy="22039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c¸ ®</a:t>
            </a:r>
            <a:r>
              <a:rPr lang="en-US" sz="6000" b="1" dirty="0" err="1">
                <a:latin typeface=".VnAvant" pitchFamily="34" charset="0"/>
              </a:rPr>
              <a:t>uèi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404338" y="2089311"/>
            <a:ext cx="6787662" cy="220393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mu«n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mµu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12889" y="4558975"/>
            <a:ext cx="7080738" cy="220393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c­ưìi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ngùa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0" y="-46894"/>
            <a:ext cx="6975228" cy="22039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tuæi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trÎ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791265" y="2055444"/>
            <a:ext cx="7491046" cy="220393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nhuém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v¶i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-101600" y="4545950"/>
            <a:ext cx="7866186" cy="220393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luèng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cuèng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82222" y="128954"/>
            <a:ext cx="6822831" cy="22039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muçm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148818" y="2321170"/>
            <a:ext cx="6787662" cy="220393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lem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luèc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53268" y="4654062"/>
            <a:ext cx="7080738" cy="220393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vuèt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ve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8045" y="0"/>
            <a:ext cx="6822831" cy="22039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viªn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thuèc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246293" y="2203938"/>
            <a:ext cx="6787662" cy="220393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l­ưêi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58045" y="4547686"/>
            <a:ext cx="7080738" cy="220393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.VnAvant" pitchFamily="34" charset="0"/>
              </a:rPr>
              <a:t>n­ưíu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r¨ng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4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2844" y="0"/>
            <a:ext cx="117291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  </a:t>
            </a:r>
            <a:r>
              <a:rPr lang="en-US" sz="4800" b="1" dirty="0">
                <a:latin typeface=".VnAvant" pitchFamily="34" charset="0"/>
              </a:rPr>
              <a:t>¤</a:t>
            </a:r>
            <a:r>
              <a:rPr lang="en-US" sz="4800" b="1" dirty="0" err="1">
                <a:latin typeface=".VnAvant" pitchFamily="34" charset="0"/>
              </a:rPr>
              <a:t>ng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trång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nhiÒu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c©y</a:t>
            </a:r>
            <a:r>
              <a:rPr lang="en-US" sz="4800" b="1" dirty="0">
                <a:latin typeface=".VnAvant" pitchFamily="34" charset="0"/>
              </a:rPr>
              <a:t> ¨n </a:t>
            </a:r>
            <a:r>
              <a:rPr lang="en-US" sz="4800" b="1" dirty="0" err="1">
                <a:latin typeface=".VnAvant" pitchFamily="34" charset="0"/>
              </a:rPr>
              <a:t>tr¸i</a:t>
            </a:r>
            <a:r>
              <a:rPr lang="en-US" sz="4800" b="1" dirty="0">
                <a:latin typeface=".VnAvant" pitchFamily="34" charset="0"/>
              </a:rPr>
              <a:t>. </a:t>
            </a:r>
            <a:r>
              <a:rPr lang="en-US" sz="4800" b="1" dirty="0" err="1">
                <a:latin typeface=".VnAvant" pitchFamily="34" charset="0"/>
              </a:rPr>
              <a:t>Khãm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chuèi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xanh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tư­¬i</a:t>
            </a:r>
            <a:r>
              <a:rPr lang="en-US" sz="4800" b="1" dirty="0">
                <a:latin typeface=".VnAvant" pitchFamily="34" charset="0"/>
              </a:rPr>
              <a:t> ®· </a:t>
            </a:r>
            <a:r>
              <a:rPr lang="en-US" sz="4800" b="1" dirty="0" err="1">
                <a:latin typeface=".VnAvant" pitchFamily="34" charset="0"/>
              </a:rPr>
              <a:t>træ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buång</a:t>
            </a:r>
            <a:r>
              <a:rPr lang="en-US" sz="4800" b="1" dirty="0">
                <a:latin typeface=".VnAvant" pitchFamily="34" charset="0"/>
              </a:rPr>
              <a:t>. </a:t>
            </a:r>
            <a:r>
              <a:rPr lang="en-US" sz="4800" b="1" dirty="0" err="1">
                <a:latin typeface=".VnAvant" pitchFamily="34" charset="0"/>
              </a:rPr>
              <a:t>Hµng</a:t>
            </a:r>
            <a:r>
              <a:rPr lang="en-US" sz="4800" b="1" dirty="0">
                <a:latin typeface=".VnAvant" pitchFamily="34" charset="0"/>
              </a:rPr>
              <a:t> </a:t>
            </a:r>
          </a:p>
          <a:p>
            <a:r>
              <a:rPr lang="en-US" sz="4800" b="1" dirty="0" err="1">
                <a:latin typeface=".VnAvant" pitchFamily="34" charset="0"/>
              </a:rPr>
              <a:t>b­ưëi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ra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b«ng</a:t>
            </a:r>
            <a:r>
              <a:rPr lang="en-US" sz="4800" b="1" dirty="0">
                <a:latin typeface=".VnAvant" pitchFamily="34" charset="0"/>
              </a:rPr>
              <a:t> tr¾ng </a:t>
            </a:r>
            <a:r>
              <a:rPr lang="en-US" sz="4800" b="1" dirty="0" err="1">
                <a:latin typeface=".VnAvant" pitchFamily="34" charset="0"/>
              </a:rPr>
              <a:t>muèt</a:t>
            </a:r>
            <a:r>
              <a:rPr lang="en-US" sz="4800" b="1" dirty="0">
                <a:latin typeface=".VnAvant" pitchFamily="34" charset="0"/>
              </a:rPr>
              <a:t>. </a:t>
            </a:r>
            <a:r>
              <a:rPr lang="en-US" sz="4800" b="1" dirty="0" err="1">
                <a:latin typeface=".VnAvant" pitchFamily="34" charset="0"/>
              </a:rPr>
              <a:t>MÊy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c©y</a:t>
            </a:r>
            <a:r>
              <a:rPr lang="en-US" sz="4800" b="1" dirty="0">
                <a:latin typeface=".VnAvant" pitchFamily="34" charset="0"/>
              </a:rPr>
              <a:t> ®u ®ñ </a:t>
            </a:r>
            <a:r>
              <a:rPr lang="en-US" sz="4800" b="1" dirty="0" err="1">
                <a:latin typeface=".VnAvant" pitchFamily="34" charset="0"/>
              </a:rPr>
              <a:t>qu</a:t>
            </a:r>
            <a:r>
              <a:rPr lang="en-US" sz="4800" b="1" dirty="0">
                <a:latin typeface=".VnAvant" pitchFamily="34" charset="0"/>
              </a:rPr>
              <a:t>¶ </a:t>
            </a:r>
            <a:r>
              <a:rPr lang="en-US" sz="4800" b="1" dirty="0" err="1">
                <a:latin typeface=".VnAvant" pitchFamily="34" charset="0"/>
              </a:rPr>
              <a:t>chÝn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vµng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ruém</a:t>
            </a:r>
            <a:r>
              <a:rPr lang="en-US" sz="4800" b="1" dirty="0">
                <a:latin typeface=".VnAvant" pitchFamily="34" charset="0"/>
              </a:rPr>
              <a:t>. ¤</a:t>
            </a:r>
            <a:r>
              <a:rPr lang="en-US" sz="4800" b="1" dirty="0" err="1">
                <a:latin typeface=".VnAvant" pitchFamily="34" charset="0"/>
              </a:rPr>
              <a:t>ng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cßn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nu«i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nhiÒu</a:t>
            </a:r>
            <a:r>
              <a:rPr lang="en-US" sz="4800" b="1" dirty="0">
                <a:latin typeface=".VnAvant" pitchFamily="34" charset="0"/>
              </a:rPr>
              <a:t> con </a:t>
            </a:r>
            <a:r>
              <a:rPr lang="en-US" sz="4800" b="1" dirty="0" err="1">
                <a:latin typeface=".VnAvant" pitchFamily="34" charset="0"/>
              </a:rPr>
              <a:t>vËt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rÊt</a:t>
            </a:r>
            <a:r>
              <a:rPr lang="en-US" sz="4800" b="1" dirty="0">
                <a:latin typeface=".VnAvant" pitchFamily="34" charset="0"/>
              </a:rPr>
              <a:t> ®¸</a:t>
            </a:r>
            <a:r>
              <a:rPr lang="en-US" sz="4800" b="1" dirty="0" err="1">
                <a:latin typeface=".VnAvant" pitchFamily="34" charset="0"/>
              </a:rPr>
              <a:t>ng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yªu</a:t>
            </a:r>
            <a:r>
              <a:rPr lang="en-US" sz="4800" b="1" dirty="0">
                <a:latin typeface=".VnAvant" pitchFamily="34" charset="0"/>
              </a:rPr>
              <a:t>. Gµ </a:t>
            </a:r>
            <a:r>
              <a:rPr lang="en-US" sz="4800" b="1" dirty="0" err="1">
                <a:latin typeface=".VnAvant" pitchFamily="34" charset="0"/>
              </a:rPr>
              <a:t>mÑ</a:t>
            </a:r>
            <a:r>
              <a:rPr lang="en-US" sz="4800" b="1" dirty="0">
                <a:latin typeface=".VnAvant" pitchFamily="34" charset="0"/>
              </a:rPr>
              <a:t>, gµ con </a:t>
            </a:r>
            <a:r>
              <a:rPr lang="en-US" sz="4800" b="1" dirty="0" err="1">
                <a:latin typeface=".VnAvant" pitchFamily="34" charset="0"/>
              </a:rPr>
              <a:t>rÝu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rÝt</a:t>
            </a:r>
            <a:r>
              <a:rPr lang="en-US" sz="4800" b="1" dirty="0">
                <a:latin typeface=".VnAvant" pitchFamily="34" charset="0"/>
              </a:rPr>
              <a:t>. §«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chim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kh­ưíu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hãt</a:t>
            </a:r>
            <a:r>
              <a:rPr lang="en-US" sz="4800" b="1" dirty="0">
                <a:latin typeface=".VnAvant" pitchFamily="34" charset="0"/>
              </a:rPr>
              <a:t> vang. </a:t>
            </a:r>
            <a:r>
              <a:rPr lang="en-US" sz="4800" b="1" dirty="0" err="1">
                <a:latin typeface=".VnAvant" pitchFamily="34" charset="0"/>
              </a:rPr>
              <a:t>Chó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mÌo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cuén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trßn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sư­ëi</a:t>
            </a:r>
            <a:r>
              <a:rPr lang="en-US" sz="4800" b="1" dirty="0">
                <a:latin typeface=".VnAvant" pitchFamily="34" charset="0"/>
              </a:rPr>
              <a:t> n¾ng </a:t>
            </a:r>
            <a:r>
              <a:rPr lang="en-US" sz="4800" b="1" dirty="0" err="1">
                <a:latin typeface=".VnAvant" pitchFamily="34" charset="0"/>
              </a:rPr>
              <a:t>bªn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thÒm</a:t>
            </a:r>
            <a:r>
              <a:rPr lang="en-US" sz="4800" b="1" dirty="0">
                <a:latin typeface=".VnAvant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964616" y="199292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423139" y="1594339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024555" y="2286000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48555" y="2989385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350370" y="3634154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49970" y="4232031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24554" y="4982308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814647" y="5662247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920154" y="5650524"/>
            <a:ext cx="164123" cy="7971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1524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¤</a:t>
            </a:r>
            <a:r>
              <a:rPr lang="en-US" sz="6000" b="1" dirty="0" err="1">
                <a:latin typeface=".VnAvant" pitchFamily="34" charset="0"/>
              </a:rPr>
              <a:t>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trång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nhiÒu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¨n </a:t>
            </a:r>
            <a:r>
              <a:rPr lang="en-US" sz="6000" b="1" dirty="0" err="1">
                <a:latin typeface=".VnAvant" pitchFamily="34" charset="0"/>
              </a:rPr>
              <a:t>tr¸i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31242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Khãm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chuèi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t­¬i</a:t>
            </a:r>
            <a:r>
              <a:rPr lang="en-US" sz="6000" b="1" dirty="0">
                <a:latin typeface=".VnAvant" pitchFamily="34" charset="0"/>
              </a:rPr>
              <a:t> ®· </a:t>
            </a:r>
            <a:r>
              <a:rPr lang="en-US" sz="6000" b="1" dirty="0" err="1">
                <a:latin typeface=".VnAvant" pitchFamily="34" charset="0"/>
              </a:rPr>
              <a:t>træ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buång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224954" y="463061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85492" y="1840523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14446" y="1828800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363200" y="3569676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8384" y="4888523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547338" y="4876800"/>
            <a:ext cx="3048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351</TotalTime>
  <Words>391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MY PC</cp:lastModifiedBy>
  <cp:revision>60</cp:revision>
  <dcterms:created xsi:type="dcterms:W3CDTF">2020-08-06T11:51:30Z</dcterms:created>
  <dcterms:modified xsi:type="dcterms:W3CDTF">2024-12-27T00:33:32Z</dcterms:modified>
</cp:coreProperties>
</file>