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993D-3301-464D-8235-FBCC25434896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7E58-B224-4674-B2F2-C32199282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latin typeface=".VnAvant" pitchFamily="34" charset="0"/>
              </a:rPr>
              <a:t>H«m</a:t>
            </a:r>
            <a:r>
              <a:rPr lang="en-US" sz="6000" b="1" dirty="0" smtClean="0">
                <a:latin typeface=".VnAvant" pitchFamily="34" charset="0"/>
              </a:rPr>
              <a:t> nay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thuéc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, c« </a:t>
            </a:r>
            <a:r>
              <a:rPr lang="en-US" sz="6000" b="1" dirty="0" err="1" smtClean="0">
                <a:latin typeface=".VnAvant" pitchFamily="34" charset="0"/>
              </a:rPr>
              <a:t>gi¸o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khen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®«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n¨m</a:t>
            </a:r>
            <a:r>
              <a:rPr lang="en-US" sz="6000" b="1" dirty="0" smtClean="0">
                <a:latin typeface=".VnAvant" pitchFamily="34" charset="0"/>
              </a:rPr>
              <a:t> nay,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l¹nh </a:t>
            </a:r>
            <a:r>
              <a:rPr lang="en-US" sz="6000" b="1" dirty="0" err="1" smtClean="0">
                <a:latin typeface=".VnAvant" pitchFamily="34" charset="0"/>
              </a:rPr>
              <a:t>buèt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latin typeface=".VnAvant" pitchFamily="34" charset="0"/>
              </a:rPr>
              <a:t>H«m</a:t>
            </a:r>
            <a:r>
              <a:rPr lang="en-US" sz="6000" b="1" dirty="0" smtClean="0">
                <a:latin typeface=".VnAvant" pitchFamily="34" charset="0"/>
              </a:rPr>
              <a:t> nay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u«c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, c« </a:t>
            </a:r>
            <a:r>
              <a:rPr lang="en-US" sz="6000" b="1" dirty="0" err="1" smtClean="0">
                <a:latin typeface=".VnAvant" pitchFamily="34" charset="0"/>
              </a:rPr>
              <a:t>gi¸o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khen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76600"/>
            <a:ext cx="960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®«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n¨m</a:t>
            </a:r>
            <a:r>
              <a:rPr lang="en-US" sz="6000" b="1" dirty="0" smtClean="0">
                <a:latin typeface=".VnAvant" pitchFamily="34" charset="0"/>
              </a:rPr>
              <a:t> nay,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l¹nh </a:t>
            </a:r>
            <a:r>
              <a:rPr lang="en-US" sz="6000" b="1" dirty="0" err="1" smtClean="0">
                <a:latin typeface=".VnAvant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s¾p m­a. </a:t>
            </a:r>
            <a:r>
              <a:rPr lang="en-US" sz="4800" b="1" dirty="0" err="1" smtClean="0">
                <a:latin typeface=".VnAvant" pitchFamily="34" charset="0"/>
              </a:rPr>
              <a:t>Chuån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chuån</a:t>
            </a:r>
            <a:r>
              <a:rPr lang="en-US" sz="4800" b="1" dirty="0" smtClean="0">
                <a:latin typeface=".VnAvant" pitchFamily="34" charset="0"/>
              </a:rPr>
              <a:t> bay </a:t>
            </a:r>
            <a:r>
              <a:rPr lang="en-US" sz="4800" b="1" dirty="0" err="1" smtClean="0">
                <a:latin typeface=".VnAvant" pitchFamily="34" charset="0"/>
              </a:rPr>
              <a:t>thÊp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BÇu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®en </a:t>
            </a:r>
            <a:r>
              <a:rPr lang="en-US" sz="4800" b="1" dirty="0" err="1" smtClean="0">
                <a:latin typeface=".VnAvant" pitchFamily="34" charset="0"/>
              </a:rPr>
              <a:t>kÞt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Giã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thæi</a:t>
            </a:r>
            <a:r>
              <a:rPr lang="en-US" sz="4800" b="1" dirty="0" smtClean="0">
                <a:latin typeface=".VnAvant" pitchFamily="34" charset="0"/>
              </a:rPr>
              <a:t> m¹nh </a:t>
            </a:r>
            <a:r>
              <a:rPr lang="en-US" sz="4800" b="1" dirty="0" err="1" smtClean="0">
                <a:latin typeface=".VnAvant" pitchFamily="34" charset="0"/>
              </a:rPr>
              <a:t>cuèn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theo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nh÷ng</a:t>
            </a:r>
            <a:r>
              <a:rPr lang="en-US" sz="4800" b="1" dirty="0" smtClean="0">
                <a:latin typeface=".VnAvant" pitchFamily="34" charset="0"/>
              </a:rPr>
              <a:t> ®¸m l¸ </a:t>
            </a:r>
            <a:r>
              <a:rPr lang="en-US" sz="4800" b="1" dirty="0" err="1" smtClean="0">
                <a:latin typeface=".VnAvant" pitchFamily="34" charset="0"/>
              </a:rPr>
              <a:t>kh</a:t>
            </a:r>
            <a:r>
              <a:rPr lang="en-US" sz="4800" b="1" dirty="0" smtClean="0">
                <a:latin typeface=".VnAvant" pitchFamily="34" charset="0"/>
              </a:rPr>
              <a:t>«. </a:t>
            </a:r>
            <a:r>
              <a:rPr lang="en-US" sz="4800" b="1" dirty="0" err="1" smtClean="0">
                <a:latin typeface=".VnAvant" pitchFamily="34" charset="0"/>
              </a:rPr>
              <a:t>Råi</a:t>
            </a:r>
            <a:r>
              <a:rPr lang="en-US" sz="4800" b="1" dirty="0" smtClean="0">
                <a:latin typeface=".VnAvant" pitchFamily="34" charset="0"/>
              </a:rPr>
              <a:t> m­a µo µo </a:t>
            </a:r>
            <a:r>
              <a:rPr lang="en-US" sz="4800" b="1" dirty="0" err="1" smtClean="0">
                <a:latin typeface=".VnAvant" pitchFamily="34" charset="0"/>
              </a:rPr>
              <a:t>trót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xuèng</a:t>
            </a:r>
            <a:r>
              <a:rPr lang="en-US" sz="4800" b="1" dirty="0" smtClean="0">
                <a:latin typeface=".VnAvant" pitchFamily="34" charset="0"/>
              </a:rPr>
              <a:t>.</a:t>
            </a:r>
          </a:p>
          <a:p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   M­a t¹nh, </a:t>
            </a:r>
            <a:r>
              <a:rPr lang="en-US" sz="4800" b="1" dirty="0" err="1" smtClean="0">
                <a:latin typeface=".VnAvant" pitchFamily="34" charset="0"/>
              </a:rPr>
              <a:t>nh÷ng</a:t>
            </a:r>
            <a:r>
              <a:rPr lang="en-US" sz="4800" b="1" dirty="0" smtClean="0">
                <a:latin typeface=".VnAvant" pitchFamily="34" charset="0"/>
              </a:rPr>
              <a:t> h¹t m­a long </a:t>
            </a:r>
            <a:r>
              <a:rPr lang="en-US" sz="4800" b="1" dirty="0" err="1" smtClean="0">
                <a:latin typeface=".VnAvant" pitchFamily="34" charset="0"/>
              </a:rPr>
              <a:t>lanh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äng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c¸c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cuèng</a:t>
            </a:r>
            <a:r>
              <a:rPr lang="en-US" sz="4800" b="1" dirty="0" smtClean="0">
                <a:latin typeface=".VnAvant" pitchFamily="34" charset="0"/>
              </a:rPr>
              <a:t> l¸. </a:t>
            </a:r>
            <a:r>
              <a:rPr lang="en-US" sz="4800" b="1" dirty="0" err="1" smtClean="0">
                <a:latin typeface=".VnAvant" pitchFamily="34" charset="0"/>
              </a:rPr>
              <a:t>BÇu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trong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xanh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kh«ng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khÝ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m¸t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mÎ</a:t>
            </a:r>
            <a:r>
              <a:rPr lang="en-US" sz="4800" b="1" dirty="0" smtClean="0">
                <a:latin typeface=".VnAvant" pitchFamily="34" charset="0"/>
              </a:rPr>
              <a:t>. 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s¾p m­a. </a:t>
            </a:r>
            <a:r>
              <a:rPr lang="en-US" sz="4800" b="1" dirty="0" err="1" smtClean="0">
                <a:latin typeface=".VnAvant" pitchFamily="34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4800" b="1" dirty="0" smtClean="0">
                <a:latin typeface=".VnAvant" pitchFamily="34" charset="0"/>
              </a:rPr>
              <a:t> bay </a:t>
            </a:r>
            <a:r>
              <a:rPr lang="en-US" sz="4800" b="1" dirty="0" err="1" smtClean="0">
                <a:latin typeface=".VnAvant" pitchFamily="34" charset="0"/>
              </a:rPr>
              <a:t>thÊp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BÇu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®en </a:t>
            </a:r>
            <a:r>
              <a:rPr lang="en-US" sz="4800" b="1" dirty="0" err="1" smtClean="0">
                <a:latin typeface=".VnAvant" pitchFamily="34" charset="0"/>
              </a:rPr>
              <a:t>kÞt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Giã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thæi</a:t>
            </a:r>
            <a:r>
              <a:rPr lang="en-US" sz="4800" b="1" dirty="0" smtClean="0">
                <a:latin typeface=".VnAvant" pitchFamily="34" charset="0"/>
              </a:rPr>
              <a:t> m¹nh </a:t>
            </a:r>
            <a:r>
              <a:rPr lang="en-US" sz="4800" b="1" dirty="0" err="1" smtClean="0">
                <a:latin typeface=".VnAvant" pitchFamily="34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theo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nh÷ng</a:t>
            </a:r>
            <a:r>
              <a:rPr lang="en-US" sz="4800" b="1" dirty="0" smtClean="0">
                <a:latin typeface=".VnAvant" pitchFamily="34" charset="0"/>
              </a:rPr>
              <a:t> ®¸m l¸ </a:t>
            </a:r>
            <a:r>
              <a:rPr lang="en-US" sz="4800" b="1" dirty="0" err="1" smtClean="0">
                <a:latin typeface=".VnAvant" pitchFamily="34" charset="0"/>
              </a:rPr>
              <a:t>kh</a:t>
            </a:r>
            <a:r>
              <a:rPr lang="en-US" sz="4800" b="1" dirty="0" smtClean="0">
                <a:latin typeface=".VnAvant" pitchFamily="34" charset="0"/>
              </a:rPr>
              <a:t>«. </a:t>
            </a:r>
            <a:r>
              <a:rPr lang="en-US" sz="4800" b="1" dirty="0" err="1" smtClean="0">
                <a:latin typeface=".VnAvant" pitchFamily="34" charset="0"/>
              </a:rPr>
              <a:t>Råi</a:t>
            </a:r>
            <a:r>
              <a:rPr lang="en-US" sz="4800" b="1" dirty="0" smtClean="0">
                <a:latin typeface=".VnAvant" pitchFamily="34" charset="0"/>
              </a:rPr>
              <a:t> m­a µo µo </a:t>
            </a:r>
            <a:r>
              <a:rPr lang="en-US" sz="4800" b="1" dirty="0" err="1" smtClean="0">
                <a:latin typeface=".VnAvant" pitchFamily="34" charset="0"/>
              </a:rPr>
              <a:t>trót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r>
              <a:rPr lang="en-US" sz="4800" b="1" dirty="0" smtClean="0">
                <a:latin typeface=".VnAvant" pitchFamily="34" charset="0"/>
              </a:rPr>
              <a:t>.</a:t>
            </a:r>
          </a:p>
          <a:p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   M­a t¹nh, </a:t>
            </a:r>
            <a:r>
              <a:rPr lang="en-US" sz="4800" b="1" dirty="0" err="1" smtClean="0">
                <a:latin typeface=".VnAvant" pitchFamily="34" charset="0"/>
              </a:rPr>
              <a:t>nh÷ng</a:t>
            </a:r>
            <a:r>
              <a:rPr lang="en-US" sz="4800" b="1" dirty="0" smtClean="0">
                <a:latin typeface=".VnAvant" pitchFamily="34" charset="0"/>
              </a:rPr>
              <a:t> h¹t m­a long </a:t>
            </a:r>
            <a:r>
              <a:rPr lang="en-US" sz="4800" b="1" dirty="0" err="1" smtClean="0">
                <a:latin typeface=".VnAvant" pitchFamily="34" charset="0"/>
              </a:rPr>
              <a:t>lanh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äng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c¸c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r>
              <a:rPr lang="en-US" sz="4800" b="1" dirty="0" smtClean="0">
                <a:latin typeface=".VnAvant" pitchFamily="34" charset="0"/>
              </a:rPr>
              <a:t> l¸. </a:t>
            </a:r>
            <a:r>
              <a:rPr lang="en-US" sz="4800" b="1" dirty="0" err="1" smtClean="0">
                <a:latin typeface=".VnAvant" pitchFamily="34" charset="0"/>
              </a:rPr>
              <a:t>BÇu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trong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xanh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kh«ng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khÝ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m¸t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mÎ</a:t>
            </a:r>
            <a:r>
              <a:rPr lang="en-US" sz="4800" b="1" dirty="0" smtClean="0">
                <a:latin typeface=".VnAvant" pitchFamily="34" charset="0"/>
              </a:rPr>
              <a:t>. </a:t>
            </a:r>
            <a:endParaRPr lang="en-US" sz="4800" b="1" dirty="0">
              <a:latin typeface=".VnAvant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48200" y="1524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19400" y="9144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43800" y="9144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05200" y="23622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124200" y="31242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1242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19400" y="53340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62600" y="60198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15000" y="6019800"/>
            <a:ext cx="2286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29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s¾p m­a.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00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Chuån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chuån</a:t>
            </a:r>
            <a:r>
              <a:rPr lang="en-US" sz="6000" b="1" dirty="0" smtClean="0">
                <a:latin typeface=".VnAvant" pitchFamily="34" charset="0"/>
              </a:rPr>
              <a:t> bay </a:t>
            </a:r>
            <a:r>
              <a:rPr lang="en-US" sz="6000" b="1" dirty="0" err="1" smtClean="0">
                <a:latin typeface=".VnAvant" pitchFamily="34" charset="0"/>
              </a:rPr>
              <a:t>thÊp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95800"/>
            <a:ext cx="929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BÇu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®en </a:t>
            </a:r>
            <a:r>
              <a:rPr lang="en-US" sz="6000" b="1" dirty="0" err="1" smtClean="0">
                <a:latin typeface=".VnAvant" pitchFamily="34" charset="0"/>
              </a:rPr>
              <a:t>kÞt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52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Giã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thæi</a:t>
            </a:r>
            <a:r>
              <a:rPr lang="en-US" sz="6000" b="1" dirty="0" smtClean="0">
                <a:latin typeface=".VnAvant" pitchFamily="34" charset="0"/>
              </a:rPr>
              <a:t> m¹nh </a:t>
            </a:r>
            <a:r>
              <a:rPr lang="en-US" sz="6000" b="1" dirty="0" err="1" smtClean="0">
                <a:latin typeface=".VnAvant" pitchFamily="34" charset="0"/>
              </a:rPr>
              <a:t>cuèn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theo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®¸m l¸ </a:t>
            </a:r>
            <a:r>
              <a:rPr lang="en-US" sz="6000" b="1" dirty="0" err="1" smtClean="0">
                <a:latin typeface=".VnAvant" pitchFamily="34" charset="0"/>
              </a:rPr>
              <a:t>kh</a:t>
            </a:r>
            <a:r>
              <a:rPr lang="en-US" sz="6000" b="1" dirty="0" smtClean="0">
                <a:latin typeface=".VnAvant" pitchFamily="34" charset="0"/>
              </a:rPr>
              <a:t>«.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96000" y="1524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763000" y="1524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15400" y="1524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895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Råi</a:t>
            </a:r>
            <a:r>
              <a:rPr lang="en-US" sz="6000" b="1" dirty="0" smtClean="0">
                <a:latin typeface=".VnAvant" pitchFamily="34" charset="0"/>
              </a:rPr>
              <a:t> m­a µo µo </a:t>
            </a:r>
            <a:r>
              <a:rPr lang="en-US" sz="6000" b="1" dirty="0" err="1" smtClean="0">
                <a:latin typeface=".VnAvant" pitchFamily="34" charset="0"/>
              </a:rPr>
              <a:t>trót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xuèng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8188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smtClean="0">
                <a:latin typeface=".VnAvant" pitchFamily="34" charset="0"/>
              </a:rPr>
              <a:t>M­a t¹nh,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h¹t m­a long </a:t>
            </a:r>
            <a:r>
              <a:rPr lang="en-US" sz="6000" b="1" dirty="0" err="1" smtClean="0">
                <a:latin typeface=".VnAvant" pitchFamily="34" charset="0"/>
              </a:rPr>
              <a:t>lanh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äng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c¸c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cuèng</a:t>
            </a:r>
            <a:r>
              <a:rPr lang="en-US" sz="6000" b="1" dirty="0" smtClean="0">
                <a:latin typeface=".VnAvant" pitchFamily="34" charset="0"/>
              </a:rPr>
              <a:t> l¸.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43400" y="12192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81800" y="38862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34200" y="38862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486400" y="2514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81883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BÇu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xanh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kh«ng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khÝ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m¸t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mÎ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848600" y="12192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58000" y="2514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10400" y="2514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s¾p m­a. </a:t>
            </a:r>
            <a:r>
              <a:rPr lang="en-US" sz="4800" b="1" dirty="0" err="1" smtClean="0">
                <a:latin typeface=".VnAvant" pitchFamily="34" charset="0"/>
              </a:rPr>
              <a:t>Chuån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chuån</a:t>
            </a:r>
            <a:r>
              <a:rPr lang="en-US" sz="4800" b="1" dirty="0" smtClean="0">
                <a:latin typeface=".VnAvant" pitchFamily="34" charset="0"/>
              </a:rPr>
              <a:t> bay </a:t>
            </a:r>
            <a:r>
              <a:rPr lang="en-US" sz="4800" b="1" dirty="0" err="1" smtClean="0">
                <a:latin typeface=".VnAvant" pitchFamily="34" charset="0"/>
              </a:rPr>
              <a:t>thÊp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BÇu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®en </a:t>
            </a:r>
            <a:r>
              <a:rPr lang="en-US" sz="4800" b="1" dirty="0" err="1" smtClean="0">
                <a:latin typeface=".VnAvant" pitchFamily="34" charset="0"/>
              </a:rPr>
              <a:t>kÞt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Giã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thæi</a:t>
            </a:r>
            <a:r>
              <a:rPr lang="en-US" sz="4800" b="1" dirty="0" smtClean="0">
                <a:latin typeface=".VnAvant" pitchFamily="34" charset="0"/>
              </a:rPr>
              <a:t> m¹nh </a:t>
            </a:r>
            <a:r>
              <a:rPr lang="en-US" sz="4800" b="1" dirty="0" err="1" smtClean="0">
                <a:latin typeface=".VnAvant" pitchFamily="34" charset="0"/>
              </a:rPr>
              <a:t>cuèn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theo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nh÷ng</a:t>
            </a:r>
            <a:r>
              <a:rPr lang="en-US" sz="4800" b="1" dirty="0" smtClean="0">
                <a:latin typeface=".VnAvant" pitchFamily="34" charset="0"/>
              </a:rPr>
              <a:t> ®¸m l¸ </a:t>
            </a:r>
            <a:r>
              <a:rPr lang="en-US" sz="4800" b="1" dirty="0" err="1" smtClean="0">
                <a:latin typeface=".VnAvant" pitchFamily="34" charset="0"/>
              </a:rPr>
              <a:t>kh</a:t>
            </a:r>
            <a:r>
              <a:rPr lang="en-US" sz="4800" b="1" dirty="0" smtClean="0">
                <a:latin typeface=".VnAvant" pitchFamily="34" charset="0"/>
              </a:rPr>
              <a:t>«. </a:t>
            </a:r>
            <a:r>
              <a:rPr lang="en-US" sz="4800" b="1" dirty="0" err="1" smtClean="0">
                <a:latin typeface=".VnAvant" pitchFamily="34" charset="0"/>
              </a:rPr>
              <a:t>Råi</a:t>
            </a:r>
            <a:r>
              <a:rPr lang="en-US" sz="4800" b="1" dirty="0" smtClean="0">
                <a:latin typeface=".VnAvant" pitchFamily="34" charset="0"/>
              </a:rPr>
              <a:t> m­a µo µo </a:t>
            </a:r>
            <a:r>
              <a:rPr lang="en-US" sz="4800" b="1" dirty="0" err="1" smtClean="0">
                <a:latin typeface=".VnAvant" pitchFamily="34" charset="0"/>
              </a:rPr>
              <a:t>trót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xuèng</a:t>
            </a:r>
            <a:r>
              <a:rPr lang="en-US" sz="4800" b="1" dirty="0" smtClean="0">
                <a:latin typeface=".VnAvant" pitchFamily="34" charset="0"/>
              </a:rPr>
              <a:t>.</a:t>
            </a:r>
          </a:p>
          <a:p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   M­a t¹nh, </a:t>
            </a:r>
            <a:r>
              <a:rPr lang="en-US" sz="4800" b="1" dirty="0" err="1" smtClean="0">
                <a:latin typeface=".VnAvant" pitchFamily="34" charset="0"/>
              </a:rPr>
              <a:t>nh÷ng</a:t>
            </a:r>
            <a:r>
              <a:rPr lang="en-US" sz="4800" b="1" dirty="0" smtClean="0">
                <a:latin typeface=".VnAvant" pitchFamily="34" charset="0"/>
              </a:rPr>
              <a:t> h¹t m­a long </a:t>
            </a:r>
            <a:r>
              <a:rPr lang="en-US" sz="4800" b="1" dirty="0" err="1" smtClean="0">
                <a:latin typeface=".VnAvant" pitchFamily="34" charset="0"/>
              </a:rPr>
              <a:t>lanh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äng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c¸c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cuèng</a:t>
            </a:r>
            <a:r>
              <a:rPr lang="en-US" sz="4800" b="1" dirty="0" smtClean="0">
                <a:latin typeface=".VnAvant" pitchFamily="34" charset="0"/>
              </a:rPr>
              <a:t> l¸. </a:t>
            </a:r>
            <a:r>
              <a:rPr lang="en-US" sz="4800" b="1" dirty="0" err="1" smtClean="0">
                <a:latin typeface=".VnAvant" pitchFamily="34" charset="0"/>
              </a:rPr>
              <a:t>BÇu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trêi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trong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xanh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kh«ng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khÝ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m¸t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mÎ</a:t>
            </a:r>
            <a:r>
              <a:rPr lang="en-US" sz="4800" b="1" dirty="0" smtClean="0">
                <a:latin typeface=".VnAvant" pitchFamily="34" charset="0"/>
              </a:rPr>
              <a:t>. 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40" y="0"/>
            <a:ext cx="1413729" cy="9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110154" y="0"/>
            <a:ext cx="5931877" cy="10433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Mưa và nắng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6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228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Chuån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chuån</a:t>
            </a:r>
            <a:r>
              <a:rPr lang="en-US" sz="5400" b="1" dirty="0" smtClean="0">
                <a:latin typeface=".VnAvant" pitchFamily="34" charset="0"/>
              </a:rPr>
              <a:t> bay qua </a:t>
            </a:r>
            <a:r>
              <a:rPr lang="en-US" sz="5400" b="1" dirty="0" err="1" smtClean="0">
                <a:latin typeface=".VnAvant" pitchFamily="34" charset="0"/>
              </a:rPr>
              <a:t>c¸c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luèng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rau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750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Ch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5400" b="1" dirty="0" smtClean="0">
                <a:latin typeface=".VnAvant" pitchFamily="34" charset="0"/>
              </a:rPr>
              <a:t> bay qua </a:t>
            </a:r>
            <a:r>
              <a:rPr lang="en-US" sz="5400" b="1" dirty="0" err="1" smtClean="0">
                <a:latin typeface=".VnAvant" pitchFamily="34" charset="0"/>
              </a:rPr>
              <a:t>c¸c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rau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u«n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u«ng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ng</a:t>
            </a:r>
            <a:endParaRPr lang="en-US" sz="8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133600"/>
            <a:ext cx="2514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33600"/>
            <a:ext cx="2514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505200"/>
            <a:ext cx="51054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3505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chuån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505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133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133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9940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khu«n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muèn</a:t>
            </a:r>
            <a:endParaRPr lang="en-US" sz="8000" b="1" dirty="0" smtClean="0">
              <a:latin typeface=".VnAvant" pitchFamily="34" charset="0"/>
            </a:endParaRPr>
          </a:p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muén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nguån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2004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buång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luèng</a:t>
            </a:r>
            <a:endParaRPr lang="en-US" sz="8000" b="1" dirty="0" smtClean="0">
              <a:latin typeface=".VnAvant" pitchFamily="34" charset="0"/>
            </a:endParaRPr>
          </a:p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thuæng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vu«ng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2004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v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934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ộn chỉ sợi dày chuyên dụng trong may vá màu sắc thời trang giảm chỉ còn  75,000 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296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953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cuén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chØ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53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chØ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ườn nhà Gun - Nhà Gun có buồng chuối chín cây 8 nải, có...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876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buång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chuèi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chuèi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ình Ảnh Quả Chuông, HD Png Download - vh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Hình Ảnh Quả Chuông, HD Png Download - vh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Treo dãy chuông nhỏ bằng kim loại trong cửa hàng sẽ tạo ra năng lượng luân  chuyển năng động | Thế Giới Hamster - Shop Hamster - Mua Bán Hamster -  Chuột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772400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257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chu«ng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257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u«ng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981670"/>
            <a:ext cx="2438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ch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81670"/>
            <a:ext cx="2438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972270"/>
            <a:ext cx="4953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uån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84480"/>
            <a:ext cx="944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khu«n</a:t>
            </a:r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muèn</a:t>
            </a:r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muén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nguån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err="1" smtClean="0">
                <a:latin typeface=".VnAvant" pitchFamily="34" charset="0"/>
              </a:rPr>
              <a:t>buång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luèng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thuæng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vu«ng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cuén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chØ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buång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chuèi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latin typeface=".VnAvant" pitchFamily="34" charset="0"/>
              </a:rPr>
              <a:t>qu</a:t>
            </a:r>
            <a:r>
              <a:rPr lang="en-US" sz="5400" b="1" dirty="0" smtClean="0">
                <a:latin typeface=".VnAvant" pitchFamily="34" charset="0"/>
              </a:rPr>
              <a:t>¶ </a:t>
            </a:r>
            <a:r>
              <a:rPr lang="en-US" sz="5400" b="1" dirty="0" err="1" smtClean="0">
                <a:latin typeface=".VnAvant" pitchFamily="34" charset="0"/>
              </a:rPr>
              <a:t>chu«ng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57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397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2020-11-29T02:50:18Z</dcterms:created>
  <dcterms:modified xsi:type="dcterms:W3CDTF">2021-08-01T13:15:14Z</dcterms:modified>
</cp:coreProperties>
</file>