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57" r:id="rId6"/>
    <p:sldId id="258" r:id="rId7"/>
    <p:sldId id="259" r:id="rId8"/>
    <p:sldId id="263" r:id="rId9"/>
    <p:sldId id="269" r:id="rId10"/>
    <p:sldId id="264" r:id="rId11"/>
    <p:sldId id="266" r:id="rId12"/>
    <p:sldId id="26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D6CB-1BA2-4A60-8397-BEF577687D6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9B6-AA58-4626-8D3E-742903691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833126"/>
            <a:ext cx="1135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    </a:t>
            </a:r>
            <a:r>
              <a:rPr lang="en-US" sz="5400" b="1" dirty="0" err="1">
                <a:latin typeface=".VnAvant" pitchFamily="34" charset="0"/>
              </a:rPr>
              <a:t>Trªn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cµnh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muçm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mÊy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chó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chµo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mµo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u«i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dµi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ang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rÝu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rÝt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h¸t</a:t>
            </a:r>
            <a:r>
              <a:rPr lang="en-US" sz="5400" b="1" dirty="0">
                <a:latin typeface=".VnAvant" pitchFamily="34" charset="0"/>
              </a:rPr>
              <a:t> 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   MÑ </a:t>
            </a:r>
            <a:r>
              <a:rPr lang="en-US" sz="5400" b="1" dirty="0" err="1">
                <a:latin typeface=".VnAvant" pitchFamily="34" charset="0"/>
              </a:rPr>
              <a:t>cho</a:t>
            </a:r>
            <a:r>
              <a:rPr lang="en-US" sz="5400" b="1" dirty="0">
                <a:latin typeface=".VnAvant" pitchFamily="34" charset="0"/>
              </a:rPr>
              <a:t> Hµ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c«ng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viªn</a:t>
            </a:r>
            <a:r>
              <a:rPr lang="en-US" sz="5400" b="1" dirty="0">
                <a:latin typeface=".VnAvant" pitchFamily="34" charset="0"/>
              </a:rPr>
              <a:t>. C« </a:t>
            </a:r>
            <a:r>
              <a:rPr lang="en-US" sz="5400" b="1" dirty="0" err="1">
                <a:latin typeface=".VnAvant" pitchFamily="34" charset="0"/>
              </a:rPr>
              <a:t>bÐ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rÊt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thÝch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thó</a:t>
            </a:r>
            <a:r>
              <a:rPr lang="en-US" sz="5400" b="1" dirty="0">
                <a:latin typeface=".VnAvant" pitchFamily="34" charset="0"/>
              </a:rPr>
              <a:t> vµ </a:t>
            </a:r>
            <a:r>
              <a:rPr lang="en-US" sz="5400" b="1" dirty="0" err="1">
                <a:latin typeface=".VnAvant" pitchFamily="34" charset="0"/>
              </a:rPr>
              <a:t>h¸o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høc</a:t>
            </a:r>
            <a:r>
              <a:rPr lang="en-US" sz="5400" b="1" dirty="0">
                <a:latin typeface=".VnAvant" pitchFamily="34" charset="0"/>
              </a:rPr>
              <a:t>. Hµ </a:t>
            </a:r>
            <a:r>
              <a:rPr lang="en-US" sz="5400" b="1" dirty="0" err="1">
                <a:latin typeface=".VnAvant" pitchFamily="34" charset="0"/>
              </a:rPr>
              <a:t>mÆc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v¸y</a:t>
            </a:r>
            <a:r>
              <a:rPr lang="en-US" sz="5400" b="1" dirty="0">
                <a:latin typeface=".VnAvant" pitchFamily="34" charset="0"/>
              </a:rPr>
              <a:t> tr¾ng,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giµy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mµu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hång</a:t>
            </a:r>
            <a:r>
              <a:rPr lang="en-US" sz="5400" b="1" dirty="0">
                <a:latin typeface=".VnAvant" pitchFamily="34" charset="0"/>
              </a:rPr>
              <a:t>. MÑ </a:t>
            </a:r>
            <a:r>
              <a:rPr lang="en-US" sz="5400" b="1" dirty="0" err="1">
                <a:latin typeface=".VnAvant" pitchFamily="34" charset="0"/>
              </a:rPr>
              <a:t>cßn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vuèt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tãc</a:t>
            </a:r>
            <a:r>
              <a:rPr lang="en-US" sz="5400" b="1" dirty="0">
                <a:latin typeface=".VnAvant" pitchFamily="34" charset="0"/>
              </a:rPr>
              <a:t> vµ </a:t>
            </a:r>
            <a:r>
              <a:rPr lang="en-US" sz="5400" b="1" dirty="0" err="1">
                <a:latin typeface=".VnAvant" pitchFamily="34" charset="0"/>
              </a:rPr>
              <a:t>buéc</a:t>
            </a:r>
            <a:r>
              <a:rPr lang="en-US" sz="5400" b="1" dirty="0">
                <a:latin typeface=".VnAvant" pitchFamily="34" charset="0"/>
              </a:rPr>
              <a:t> n¬ </a:t>
            </a:r>
            <a:r>
              <a:rPr lang="en-US" sz="5400" b="1" dirty="0" err="1">
                <a:latin typeface=".VnAvant" pitchFamily="34" charset="0"/>
              </a:rPr>
              <a:t>cho</a:t>
            </a:r>
            <a:r>
              <a:rPr lang="en-US" sz="5400" b="1" dirty="0">
                <a:latin typeface=".VnAvant" pitchFamily="34" charset="0"/>
              </a:rPr>
              <a:t> Hµ. MÑ </a:t>
            </a:r>
            <a:r>
              <a:rPr lang="en-US" sz="5400" b="1" dirty="0" err="1">
                <a:latin typeface=".VnAvant" pitchFamily="34" charset="0"/>
              </a:rPr>
              <a:t>b¶o</a:t>
            </a:r>
            <a:r>
              <a:rPr lang="en-US" sz="5400" b="1" dirty="0">
                <a:latin typeface=".VnAvant" pitchFamily="34" charset="0"/>
              </a:rPr>
              <a:t> Hµ </a:t>
            </a:r>
            <a:r>
              <a:rPr lang="en-US" sz="5400" b="1" dirty="0" err="1">
                <a:latin typeface=".VnAvant" pitchFamily="34" charset="0"/>
              </a:rPr>
              <a:t>khi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ch¬i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cÇn</a:t>
            </a:r>
            <a:r>
              <a:rPr lang="en-US" sz="5400" b="1" dirty="0">
                <a:latin typeface=".VnAvant" pitchFamily="34" charset="0"/>
              </a:rPr>
              <a:t> ¨n </a:t>
            </a:r>
            <a:r>
              <a:rPr lang="en-US" sz="5400" b="1" dirty="0" err="1">
                <a:latin typeface=".VnAvant" pitchFamily="34" charset="0"/>
              </a:rPr>
              <a:t>mÆc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gän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gµng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lÞch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sù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   MÑ </a:t>
            </a:r>
            <a:r>
              <a:rPr lang="en-US" sz="5400" b="1" dirty="0" err="1">
                <a:latin typeface=".VnAvant" pitchFamily="34" charset="0"/>
              </a:rPr>
              <a:t>cho</a:t>
            </a:r>
            <a:r>
              <a:rPr lang="en-US" sz="5400" b="1" dirty="0">
                <a:latin typeface=".VnAvant" pitchFamily="34" charset="0"/>
              </a:rPr>
              <a:t> Hµ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c«ng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viªn</a:t>
            </a:r>
            <a:r>
              <a:rPr lang="en-US" sz="5400" b="1" dirty="0">
                <a:latin typeface=".VnAvant" pitchFamily="34" charset="0"/>
              </a:rPr>
              <a:t>. C« </a:t>
            </a:r>
            <a:r>
              <a:rPr lang="en-US" sz="5400" b="1" dirty="0" err="1">
                <a:latin typeface=".VnAvant" pitchFamily="34" charset="0"/>
              </a:rPr>
              <a:t>bÐ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rÊt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thÝch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thó</a:t>
            </a:r>
            <a:r>
              <a:rPr lang="en-US" sz="5400" b="1" dirty="0">
                <a:latin typeface=".VnAvant" pitchFamily="34" charset="0"/>
              </a:rPr>
              <a:t> vµ </a:t>
            </a:r>
            <a:r>
              <a:rPr lang="en-US" sz="5400" b="1" dirty="0" err="1">
                <a:latin typeface=".VnAvant" pitchFamily="34" charset="0"/>
              </a:rPr>
              <a:t>h¸o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høc</a:t>
            </a:r>
            <a:r>
              <a:rPr lang="en-US" sz="5400" b="1" dirty="0">
                <a:latin typeface=".VnAvant" pitchFamily="34" charset="0"/>
              </a:rPr>
              <a:t>. Hµ </a:t>
            </a:r>
            <a:r>
              <a:rPr lang="en-US" sz="5400" b="1" dirty="0" err="1">
                <a:latin typeface=".VnAvant" pitchFamily="34" charset="0"/>
              </a:rPr>
              <a:t>mÆc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v¸y</a:t>
            </a:r>
            <a:r>
              <a:rPr lang="en-US" sz="5400" b="1" dirty="0">
                <a:latin typeface=".VnAvant" pitchFamily="34" charset="0"/>
              </a:rPr>
              <a:t> tr¾ng,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giµy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mµu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hång</a:t>
            </a:r>
            <a:r>
              <a:rPr lang="en-US" sz="5400" b="1" dirty="0">
                <a:latin typeface=".VnAvant" pitchFamily="34" charset="0"/>
              </a:rPr>
              <a:t>. MÑ </a:t>
            </a:r>
            <a:r>
              <a:rPr lang="en-US" sz="5400" b="1" dirty="0" err="1">
                <a:latin typeface=".VnAvant" pitchFamily="34" charset="0"/>
              </a:rPr>
              <a:t>cßn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tãc</a:t>
            </a:r>
            <a:r>
              <a:rPr lang="en-US" sz="5400" b="1" dirty="0">
                <a:latin typeface=".VnAvant" pitchFamily="34" charset="0"/>
              </a:rPr>
              <a:t> vµ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r>
              <a:rPr lang="en-US" sz="5400" b="1" dirty="0">
                <a:latin typeface=".VnAvant" pitchFamily="34" charset="0"/>
              </a:rPr>
              <a:t> n¬ </a:t>
            </a:r>
            <a:r>
              <a:rPr lang="en-US" sz="5400" b="1" dirty="0" err="1">
                <a:latin typeface=".VnAvant" pitchFamily="34" charset="0"/>
              </a:rPr>
              <a:t>cho</a:t>
            </a:r>
            <a:r>
              <a:rPr lang="en-US" sz="5400" b="1" dirty="0">
                <a:latin typeface=".VnAvant" pitchFamily="34" charset="0"/>
              </a:rPr>
              <a:t> Hµ. MÑ </a:t>
            </a:r>
            <a:r>
              <a:rPr lang="en-US" sz="5400" b="1" dirty="0" err="1">
                <a:latin typeface=".VnAvant" pitchFamily="34" charset="0"/>
              </a:rPr>
              <a:t>b¶o</a:t>
            </a:r>
            <a:r>
              <a:rPr lang="en-US" sz="5400" b="1" dirty="0">
                <a:latin typeface=".VnAvant" pitchFamily="34" charset="0"/>
              </a:rPr>
              <a:t> Hµ </a:t>
            </a:r>
            <a:r>
              <a:rPr lang="en-US" sz="5400" b="1" dirty="0" err="1">
                <a:latin typeface=".VnAvant" pitchFamily="34" charset="0"/>
              </a:rPr>
              <a:t>khi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ch¬i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cÇn</a:t>
            </a:r>
            <a:r>
              <a:rPr lang="en-US" sz="5400" b="1" dirty="0">
                <a:latin typeface=".VnAvant" pitchFamily="34" charset="0"/>
              </a:rPr>
              <a:t> ¨n </a:t>
            </a:r>
            <a:r>
              <a:rPr lang="en-US" sz="5400" b="1" dirty="0" err="1">
                <a:latin typeface=".VnAvant" pitchFamily="34" charset="0"/>
              </a:rPr>
              <a:t>mÆc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gän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gµng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lÞch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sù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363200" y="762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95600" y="16764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705600" y="25146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590800" y="4114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33800" y="57912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86200" y="57912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9144000" cy="269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- MÑ </a:t>
            </a:r>
            <a:r>
              <a:rPr lang="en-US" sz="6000" b="1" dirty="0" err="1">
                <a:latin typeface=".VnAvant" pitchFamily="34" charset="0"/>
              </a:rPr>
              <a:t>cho</a:t>
            </a:r>
            <a:r>
              <a:rPr lang="en-US" sz="6000" b="1" dirty="0">
                <a:latin typeface=".VnAvant" pitchFamily="34" charset="0"/>
              </a:rPr>
              <a:t> Hµ ®</a:t>
            </a:r>
            <a:r>
              <a:rPr lang="en-US" sz="6000" b="1" dirty="0" err="1">
                <a:latin typeface=".VnAvant" pitchFamily="34" charset="0"/>
              </a:rPr>
              <a:t>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c«ng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viªn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3124200"/>
            <a:ext cx="9144000" cy="269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- C« </a:t>
            </a:r>
            <a:r>
              <a:rPr lang="en-US" sz="6000" b="1" dirty="0" err="1">
                <a:latin typeface=".VnAvant" pitchFamily="34" charset="0"/>
              </a:rPr>
              <a:t>bÐ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rÊt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thÝch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thó</a:t>
            </a:r>
            <a:r>
              <a:rPr lang="en-US" sz="6000" b="1" dirty="0">
                <a:latin typeface=".VnAvant" pitchFamily="34" charset="0"/>
              </a:rPr>
              <a:t> vµ </a:t>
            </a:r>
            <a:r>
              <a:rPr lang="en-US" sz="6000" b="1" dirty="0" err="1">
                <a:latin typeface=".VnAvant" pitchFamily="34" charset="0"/>
              </a:rPr>
              <a:t>h¸o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høc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0" y="34290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648200" y="4876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00600" y="4876800"/>
            <a:ext cx="3048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-152400"/>
            <a:ext cx="9144000" cy="269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- Hµ </a:t>
            </a:r>
            <a:r>
              <a:rPr lang="en-US" sz="6000" b="1" dirty="0" err="1">
                <a:latin typeface=".VnAvant" pitchFamily="34" charset="0"/>
              </a:rPr>
              <a:t>mÆc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v¸y</a:t>
            </a:r>
            <a:r>
              <a:rPr lang="en-US" sz="6000" b="1" dirty="0">
                <a:latin typeface=".VnAvant" pitchFamily="34" charset="0"/>
              </a:rPr>
              <a:t> tr¾ng, ®</a:t>
            </a:r>
            <a:r>
              <a:rPr lang="en-US" sz="6000" b="1" dirty="0" err="1">
                <a:latin typeface=".VnAvant" pitchFamily="34" charset="0"/>
              </a:rPr>
              <a:t>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giµy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mµu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hång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067800" y="228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15200" y="1524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467600" y="1524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2895600"/>
            <a:ext cx="9144000" cy="269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- MÑ </a:t>
            </a:r>
            <a:r>
              <a:rPr lang="en-US" sz="6000" b="1" dirty="0" err="1">
                <a:latin typeface=".VnAvant" pitchFamily="34" charset="0"/>
              </a:rPr>
              <a:t>cßn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vuèt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tãc</a:t>
            </a:r>
            <a:r>
              <a:rPr lang="en-US" sz="6000" b="1" dirty="0">
                <a:latin typeface=".VnAvant" pitchFamily="34" charset="0"/>
              </a:rPr>
              <a:t> vµ </a:t>
            </a:r>
            <a:r>
              <a:rPr lang="en-US" sz="6000" b="1" dirty="0" err="1">
                <a:latin typeface=".VnAvant" pitchFamily="34" charset="0"/>
              </a:rPr>
              <a:t>buéc</a:t>
            </a:r>
            <a:r>
              <a:rPr lang="en-US" sz="6000" b="1" dirty="0">
                <a:latin typeface=".VnAvant" pitchFamily="34" charset="0"/>
              </a:rPr>
              <a:t> n¬ </a:t>
            </a:r>
            <a:r>
              <a:rPr lang="en-US" sz="6000" b="1" dirty="0" err="1">
                <a:latin typeface=".VnAvant" pitchFamily="34" charset="0"/>
              </a:rPr>
              <a:t>cho</a:t>
            </a:r>
            <a:r>
              <a:rPr lang="en-US" sz="6000" b="1" dirty="0">
                <a:latin typeface=".VnAvant" pitchFamily="34" charset="0"/>
              </a:rPr>
              <a:t> Hµ.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382000" y="3276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772400" y="4572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620000" y="4572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73174"/>
            <a:ext cx="9067800" cy="40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  MÑ </a:t>
            </a:r>
            <a:r>
              <a:rPr lang="en-US" sz="6000" b="1" dirty="0" err="1">
                <a:latin typeface=".VnAvant" pitchFamily="34" charset="0"/>
              </a:rPr>
              <a:t>b¶o</a:t>
            </a:r>
            <a:r>
              <a:rPr lang="en-US" sz="6000" b="1" dirty="0">
                <a:latin typeface=".VnAvant" pitchFamily="34" charset="0"/>
              </a:rPr>
              <a:t> Hµ </a:t>
            </a:r>
            <a:r>
              <a:rPr lang="en-US" sz="6000" b="1" dirty="0" err="1">
                <a:latin typeface=".VnAvant" pitchFamily="34" charset="0"/>
              </a:rPr>
              <a:t>khi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ch¬i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cÇn</a:t>
            </a:r>
            <a:r>
              <a:rPr lang="en-US" sz="6000" b="1" dirty="0">
                <a:latin typeface=".VnAvant" pitchFamily="34" charset="0"/>
              </a:rPr>
              <a:t> ¨n </a:t>
            </a:r>
            <a:r>
              <a:rPr lang="en-US" sz="6000" b="1" dirty="0" err="1">
                <a:latin typeface=".VnAvant" pitchFamily="34" charset="0"/>
              </a:rPr>
              <a:t>mÆc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gän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gµng</a:t>
            </a:r>
            <a:r>
              <a:rPr lang="en-US" sz="6000" b="1" dirty="0">
                <a:latin typeface=".VnAvant" pitchFamily="34" charset="0"/>
              </a:rPr>
              <a:t>, </a:t>
            </a:r>
            <a:r>
              <a:rPr lang="en-US" sz="6000" b="1" dirty="0" err="1">
                <a:latin typeface=".VnAvant" pitchFamily="34" charset="0"/>
              </a:rPr>
              <a:t>lÞch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sù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400800" y="9144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058400" y="24384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62400" y="3657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114800" y="3657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   MÑ </a:t>
            </a:r>
            <a:r>
              <a:rPr lang="en-US" sz="5400" b="1" dirty="0" err="1">
                <a:latin typeface=".VnAvant" pitchFamily="34" charset="0"/>
              </a:rPr>
              <a:t>cho</a:t>
            </a:r>
            <a:r>
              <a:rPr lang="en-US" sz="5400" b="1" dirty="0">
                <a:latin typeface=".VnAvant" pitchFamily="34" charset="0"/>
              </a:rPr>
              <a:t> Hµ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c«ng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viªn</a:t>
            </a:r>
            <a:r>
              <a:rPr lang="en-US" sz="5400" b="1" dirty="0">
                <a:latin typeface=".VnAvant" pitchFamily="34" charset="0"/>
              </a:rPr>
              <a:t>. C« </a:t>
            </a:r>
            <a:r>
              <a:rPr lang="en-US" sz="5400" b="1" dirty="0" err="1">
                <a:latin typeface=".VnAvant" pitchFamily="34" charset="0"/>
              </a:rPr>
              <a:t>bÐ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rÊt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thÝch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thó</a:t>
            </a:r>
            <a:r>
              <a:rPr lang="en-US" sz="5400" b="1" dirty="0">
                <a:latin typeface=".VnAvant" pitchFamily="34" charset="0"/>
              </a:rPr>
              <a:t> vµ </a:t>
            </a:r>
            <a:r>
              <a:rPr lang="en-US" sz="5400" b="1" dirty="0" err="1">
                <a:latin typeface=".VnAvant" pitchFamily="34" charset="0"/>
              </a:rPr>
              <a:t>h¸o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høc</a:t>
            </a:r>
            <a:r>
              <a:rPr lang="en-US" sz="5400" b="1" dirty="0">
                <a:latin typeface=".VnAvant" pitchFamily="34" charset="0"/>
              </a:rPr>
              <a:t>. Hµ </a:t>
            </a:r>
            <a:r>
              <a:rPr lang="en-US" sz="5400" b="1" dirty="0" err="1">
                <a:latin typeface=".VnAvant" pitchFamily="34" charset="0"/>
              </a:rPr>
              <a:t>mÆc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v¸y</a:t>
            </a:r>
            <a:r>
              <a:rPr lang="en-US" sz="5400" b="1" dirty="0">
                <a:latin typeface=".VnAvant" pitchFamily="34" charset="0"/>
              </a:rPr>
              <a:t> tr¾ng,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giµy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mµu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hång</a:t>
            </a:r>
            <a:r>
              <a:rPr lang="en-US" sz="5400" b="1" dirty="0">
                <a:latin typeface=".VnAvant" pitchFamily="34" charset="0"/>
              </a:rPr>
              <a:t>. MÑ </a:t>
            </a:r>
            <a:r>
              <a:rPr lang="en-US" sz="5400" b="1" dirty="0" err="1">
                <a:latin typeface=".VnAvant" pitchFamily="34" charset="0"/>
              </a:rPr>
              <a:t>cßn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vuèt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tãc</a:t>
            </a:r>
            <a:r>
              <a:rPr lang="en-US" sz="5400" b="1" dirty="0">
                <a:latin typeface=".VnAvant" pitchFamily="34" charset="0"/>
              </a:rPr>
              <a:t> vµ </a:t>
            </a:r>
            <a:r>
              <a:rPr lang="en-US" sz="5400" b="1" dirty="0" err="1">
                <a:latin typeface=".VnAvant" pitchFamily="34" charset="0"/>
              </a:rPr>
              <a:t>buéc</a:t>
            </a:r>
            <a:r>
              <a:rPr lang="en-US" sz="5400" b="1" dirty="0">
                <a:latin typeface=".VnAvant" pitchFamily="34" charset="0"/>
              </a:rPr>
              <a:t> n¬ </a:t>
            </a:r>
            <a:r>
              <a:rPr lang="en-US" sz="5400" b="1" dirty="0" err="1">
                <a:latin typeface=".VnAvant" pitchFamily="34" charset="0"/>
              </a:rPr>
              <a:t>cho</a:t>
            </a:r>
            <a:r>
              <a:rPr lang="en-US" sz="5400" b="1" dirty="0">
                <a:latin typeface=".VnAvant" pitchFamily="34" charset="0"/>
              </a:rPr>
              <a:t> Hµ. MÑ </a:t>
            </a:r>
            <a:r>
              <a:rPr lang="en-US" sz="5400" b="1" dirty="0" err="1">
                <a:latin typeface=".VnAvant" pitchFamily="34" charset="0"/>
              </a:rPr>
              <a:t>b¶o</a:t>
            </a:r>
            <a:r>
              <a:rPr lang="en-US" sz="5400" b="1" dirty="0">
                <a:latin typeface=".VnAvant" pitchFamily="34" charset="0"/>
              </a:rPr>
              <a:t> Hµ </a:t>
            </a:r>
            <a:r>
              <a:rPr lang="en-US" sz="5400" b="1" dirty="0" err="1">
                <a:latin typeface=".VnAvant" pitchFamily="34" charset="0"/>
              </a:rPr>
              <a:t>khi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ch¬i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cÇn</a:t>
            </a:r>
            <a:r>
              <a:rPr lang="en-US" sz="5400" b="1" dirty="0">
                <a:latin typeface=".VnAvant" pitchFamily="34" charset="0"/>
              </a:rPr>
              <a:t> ¨n </a:t>
            </a:r>
            <a:r>
              <a:rPr lang="en-US" sz="5400" b="1" dirty="0" err="1">
                <a:latin typeface=".VnAvant" pitchFamily="34" charset="0"/>
              </a:rPr>
              <a:t>mÆc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gän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gµng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lÞch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sù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8839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26" y="0"/>
            <a:ext cx="1413729" cy="9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56892" y="0"/>
            <a:ext cx="5931877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Chuẩn bị đi dự sinh nhật</a:t>
            </a:r>
          </a:p>
        </p:txBody>
      </p:sp>
    </p:spTree>
    <p:extLst>
      <p:ext uri="{BB962C8B-B14F-4D97-AF65-F5344CB8AC3E}">
        <p14:creationId xmlns:p14="http://schemas.microsoft.com/office/powerpoint/2010/main" val="40264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19600" y="381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334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itchFamily="34" charset="0"/>
              </a:rPr>
              <a:t>MÑ </a:t>
            </a:r>
            <a:r>
              <a:rPr lang="en-US" sz="4400" b="1" dirty="0" err="1">
                <a:latin typeface=".VnAvant" pitchFamily="34" charset="0"/>
              </a:rPr>
              <a:t>vuèt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tãc</a:t>
            </a:r>
            <a:r>
              <a:rPr lang="en-US" sz="4400" b="1" dirty="0">
                <a:latin typeface=".VnAvant" pitchFamily="34" charset="0"/>
              </a:rPr>
              <a:t> vµ </a:t>
            </a:r>
            <a:r>
              <a:rPr lang="en-US" sz="4400" b="1" dirty="0" err="1">
                <a:latin typeface=".VnAvant" pitchFamily="34" charset="0"/>
              </a:rPr>
              <a:t>buéc</a:t>
            </a:r>
            <a:r>
              <a:rPr lang="en-US" sz="4400" b="1" dirty="0">
                <a:latin typeface=".VnAvant" pitchFamily="34" charset="0"/>
              </a:rPr>
              <a:t> n¬ </a:t>
            </a:r>
            <a:r>
              <a:rPr lang="en-US" sz="4400" b="1" dirty="0" err="1">
                <a:latin typeface=".VnAvant" pitchFamily="34" charset="0"/>
              </a:rPr>
              <a:t>cho</a:t>
            </a:r>
            <a:r>
              <a:rPr lang="en-US" sz="4400" b="1" dirty="0">
                <a:latin typeface=".VnAvant" pitchFamily="34" charset="0"/>
              </a:rPr>
              <a:t> Hµ.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53340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itchFamily="34" charset="0"/>
              </a:rPr>
              <a:t>MÑ </a:t>
            </a:r>
            <a:r>
              <a:rPr lang="en-US" sz="4400" b="1" dirty="0" err="1">
                <a:latin typeface=".VnAvant" pitchFamily="34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tãc</a:t>
            </a:r>
            <a:r>
              <a:rPr lang="en-US" sz="4400" b="1" dirty="0">
                <a:latin typeface=".VnAvant" pitchFamily="34" charset="0"/>
              </a:rPr>
              <a:t> vµ </a:t>
            </a:r>
            <a:r>
              <a:rPr lang="en-US" sz="4400" b="1" dirty="0" err="1">
                <a:latin typeface=".VnAvant" pitchFamily="34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r>
              <a:rPr lang="en-US" sz="4400" b="1" dirty="0">
                <a:latin typeface=".VnAvant" pitchFamily="34" charset="0"/>
              </a:rPr>
              <a:t> n¬ </a:t>
            </a:r>
            <a:r>
              <a:rPr lang="en-US" sz="4400" b="1" dirty="0" err="1">
                <a:latin typeface=".VnAvant" pitchFamily="34" charset="0"/>
              </a:rPr>
              <a:t>cho</a:t>
            </a:r>
            <a:r>
              <a:rPr lang="en-US" sz="4400" b="1" dirty="0">
                <a:latin typeface=".VnAvant" pitchFamily="34" charset="0"/>
              </a:rPr>
              <a:t> Hµ.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2916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u«c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latin typeface=".VnAvant" pitchFamily="34" charset="0"/>
              </a:rPr>
              <a:t>u«t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2916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</a:t>
            </a:r>
            <a:r>
              <a:rPr lang="en-US" sz="8000" b="1" dirty="0" err="1">
                <a:solidFill>
                  <a:srgbClr val="0070C0"/>
                </a:solidFill>
                <a:latin typeface=".VnAvant" pitchFamily="34" charset="0"/>
              </a:rPr>
              <a:t>c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</a:t>
            </a:r>
            <a:r>
              <a:rPr lang="en-US" sz="8000" b="1" dirty="0" err="1">
                <a:solidFill>
                  <a:srgbClr val="00B050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362201"/>
            <a:ext cx="2286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362201"/>
            <a:ext cx="2286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733801"/>
            <a:ext cx="4648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73380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uéc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36220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.VnAvant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236220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17256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   </a:t>
            </a:r>
            <a:r>
              <a:rPr lang="en-US" sz="8000" b="1" dirty="0" err="1">
                <a:latin typeface=".VnAvant" pitchFamily="34" charset="0"/>
              </a:rPr>
              <a:t>cuèc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latin typeface=".VnAvant" pitchFamily="34" charset="0"/>
              </a:rPr>
              <a:t>luéc</a:t>
            </a:r>
            <a:r>
              <a:rPr lang="en-US" sz="8000" b="1" dirty="0">
                <a:latin typeface=".VnAvant" pitchFamily="34" charset="0"/>
              </a:rPr>
              <a:t>  </a:t>
            </a:r>
          </a:p>
          <a:p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ruèc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latin typeface=".VnAvant" pitchFamily="34" charset="0"/>
              </a:rPr>
              <a:t>thuéc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17256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   </a:t>
            </a:r>
            <a:r>
              <a:rPr lang="en-US" sz="8000" b="1" dirty="0" err="1">
                <a:latin typeface=".VnAvant" pitchFamily="34" charset="0"/>
              </a:rPr>
              <a:t>c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latin typeface=".VnAvant" pitchFamily="34" charset="0"/>
              </a:rPr>
              <a:t>l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r>
              <a:rPr lang="en-US" sz="8000" b="1" dirty="0">
                <a:latin typeface=".VnAvant" pitchFamily="34" charset="0"/>
              </a:rPr>
              <a:t>  </a:t>
            </a:r>
          </a:p>
          <a:p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r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latin typeface=".VnAvant" pitchFamily="34" charset="0"/>
              </a:rPr>
              <a:t>th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38905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buèt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latin typeface=".VnAvant" pitchFamily="34" charset="0"/>
              </a:rPr>
              <a:t>muèt</a:t>
            </a:r>
            <a:r>
              <a:rPr lang="en-US" sz="8000" b="1" dirty="0">
                <a:latin typeface=".VnAvant" pitchFamily="34" charset="0"/>
              </a:rPr>
              <a:t> </a:t>
            </a:r>
          </a:p>
          <a:p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ruét</a:t>
            </a:r>
            <a:r>
              <a:rPr lang="en-US" sz="8000" b="1" dirty="0">
                <a:latin typeface=".VnAvant" pitchFamily="34" charset="0"/>
              </a:rPr>
              <a:t>       </a:t>
            </a:r>
            <a:r>
              <a:rPr lang="en-US" sz="8000" b="1" dirty="0" err="1">
                <a:latin typeface=".VnAvant" pitchFamily="34" charset="0"/>
              </a:rPr>
              <a:t>tuét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38905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latin typeface=".VnAvant" pitchFamily="34" charset="0"/>
              </a:rPr>
              <a:t>m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8000" b="1" dirty="0">
                <a:latin typeface=".VnAvant" pitchFamily="34" charset="0"/>
              </a:rPr>
              <a:t> </a:t>
            </a:r>
          </a:p>
          <a:p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r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8000" b="1" dirty="0">
                <a:latin typeface=".VnAvant" pitchFamily="34" charset="0"/>
              </a:rPr>
              <a:t>       </a:t>
            </a:r>
            <a:r>
              <a:rPr lang="en-US" sz="8000" b="1" dirty="0" err="1">
                <a:latin typeface=".VnAvant" pitchFamily="34" charset="0"/>
              </a:rPr>
              <a:t>t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Ngọn đuốc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8534400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5029201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ngän</a:t>
            </a:r>
            <a:r>
              <a:rPr lang="en-US" sz="8000" b="1" dirty="0">
                <a:latin typeface=".VnAvant" pitchFamily="34" charset="0"/>
              </a:rPr>
              <a:t> ®</a:t>
            </a:r>
            <a:r>
              <a:rPr lang="en-US" sz="8000" b="1" dirty="0" err="1">
                <a:latin typeface=".VnAvant" pitchFamily="34" charset="0"/>
              </a:rPr>
              <a:t>uèc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029201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ngän</a:t>
            </a:r>
            <a:r>
              <a:rPr lang="en-US" sz="8000" b="1" dirty="0">
                <a:latin typeface=".VnAvant" pitchFamily="34" charset="0"/>
              </a:rPr>
              <a:t> ®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uốc ngủ dạng viên và những điều bạn cần nắm r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"/>
            <a:ext cx="8153400" cy="495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510540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viªn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thuèc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10540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viªn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th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ủ động phòng nhiễm virus Hanta khi bị chuột cắ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77724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502920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.VnAvant" pitchFamily="34" charset="0"/>
              </a:rPr>
              <a:t>con </a:t>
            </a:r>
            <a:r>
              <a:rPr lang="en-US" sz="8000" b="1" dirty="0" err="1">
                <a:latin typeface=".VnAvant" pitchFamily="34" charset="0"/>
              </a:rPr>
              <a:t>chuét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02920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.VnAvant" pitchFamily="34" charset="0"/>
              </a:rPr>
              <a:t>con </a:t>
            </a:r>
            <a:r>
              <a:rPr lang="en-US" sz="8000" b="1" dirty="0" err="1">
                <a:latin typeface=".VnAvant" pitchFamily="34" charset="0"/>
              </a:rPr>
              <a:t>ch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             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990601"/>
            <a:ext cx="1676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.VnAvant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990601"/>
            <a:ext cx="1676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u«c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057401"/>
            <a:ext cx="3429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.VnAvant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uéc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2766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itchFamily="34" charset="0"/>
              </a:rPr>
              <a:t>cuèc</a:t>
            </a:r>
            <a:r>
              <a:rPr lang="en-US" sz="5400" b="1" dirty="0">
                <a:latin typeface=".VnAvant" pitchFamily="34" charset="0"/>
              </a:rPr>
              <a:t>   </a:t>
            </a:r>
            <a:r>
              <a:rPr lang="en-US" sz="5400" b="1" dirty="0" err="1">
                <a:latin typeface=".VnAvant" pitchFamily="34" charset="0"/>
              </a:rPr>
              <a:t>luéc</a:t>
            </a:r>
            <a:r>
              <a:rPr lang="en-US" sz="5400" b="1" dirty="0">
                <a:latin typeface=".VnAvant" pitchFamily="34" charset="0"/>
              </a:rPr>
              <a:t>    </a:t>
            </a:r>
            <a:r>
              <a:rPr lang="en-US" sz="5400" b="1" dirty="0" err="1">
                <a:latin typeface=".VnAvant" pitchFamily="34" charset="0"/>
              </a:rPr>
              <a:t>ruèc</a:t>
            </a:r>
            <a:r>
              <a:rPr lang="en-US" sz="5400" b="1" dirty="0">
                <a:latin typeface=".VnAvant" pitchFamily="34" charset="0"/>
              </a:rPr>
              <a:t>    </a:t>
            </a:r>
            <a:r>
              <a:rPr lang="en-US" sz="5400" b="1" dirty="0" err="1">
                <a:latin typeface=".VnAvant" pitchFamily="34" charset="0"/>
              </a:rPr>
              <a:t>thuéc</a:t>
            </a:r>
            <a:endParaRPr lang="en-US" sz="5400" b="1" dirty="0">
              <a:latin typeface=".VnAvant" pitchFamily="34" charset="0"/>
            </a:endParaRPr>
          </a:p>
          <a:p>
            <a:r>
              <a:rPr lang="en-US" sz="5400" b="1" dirty="0" err="1">
                <a:latin typeface=".VnAvant" pitchFamily="34" charset="0"/>
              </a:rPr>
              <a:t>buèt</a:t>
            </a:r>
            <a:r>
              <a:rPr lang="en-US" sz="5400" b="1" dirty="0">
                <a:latin typeface=".VnAvant" pitchFamily="34" charset="0"/>
              </a:rPr>
              <a:t>    </a:t>
            </a:r>
            <a:r>
              <a:rPr lang="en-US" sz="5400" b="1" dirty="0" err="1">
                <a:latin typeface=".VnAvant" pitchFamily="34" charset="0"/>
              </a:rPr>
              <a:t>muèt</a:t>
            </a:r>
            <a:r>
              <a:rPr lang="en-US" sz="5400" b="1" dirty="0">
                <a:latin typeface=".VnAvant" pitchFamily="34" charset="0"/>
              </a:rPr>
              <a:t>     </a:t>
            </a:r>
            <a:r>
              <a:rPr lang="en-US" sz="5400" b="1" dirty="0" err="1">
                <a:latin typeface=".VnAvant" pitchFamily="34" charset="0"/>
              </a:rPr>
              <a:t>ruét</a:t>
            </a:r>
            <a:r>
              <a:rPr lang="en-US" sz="5400" b="1" dirty="0">
                <a:latin typeface=".VnAvant" pitchFamily="34" charset="0"/>
              </a:rPr>
              <a:t>     </a:t>
            </a:r>
            <a:r>
              <a:rPr lang="en-US" sz="5400" b="1" dirty="0" err="1">
                <a:latin typeface=".VnAvant" pitchFamily="34" charset="0"/>
              </a:rPr>
              <a:t>tuét</a:t>
            </a:r>
            <a:endParaRPr lang="en-US" sz="5400" b="1" dirty="0">
              <a:latin typeface=".VnAvant" pitchFamily="34" charset="0"/>
            </a:endParaRPr>
          </a:p>
          <a:p>
            <a:r>
              <a:rPr lang="en-US" sz="5400" b="1" dirty="0" err="1">
                <a:latin typeface=".VnAvant" pitchFamily="34" charset="0"/>
              </a:rPr>
              <a:t>ngän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uèc</a:t>
            </a:r>
            <a:r>
              <a:rPr lang="en-US" sz="5400" b="1" dirty="0">
                <a:latin typeface=".VnAvant" pitchFamily="34" charset="0"/>
              </a:rPr>
              <a:t>      </a:t>
            </a:r>
            <a:r>
              <a:rPr lang="en-US" sz="5400" b="1" dirty="0" err="1">
                <a:latin typeface=".VnAvant" pitchFamily="34" charset="0"/>
              </a:rPr>
              <a:t>viªn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thuèc</a:t>
            </a:r>
            <a:endParaRPr lang="en-US" sz="5400" b="1" dirty="0">
              <a:latin typeface=".VnAvant" pitchFamily="34" charset="0"/>
            </a:endParaRPr>
          </a:p>
          <a:p>
            <a:pPr algn="ctr"/>
            <a:r>
              <a:rPr lang="en-US" sz="5400" b="1" dirty="0">
                <a:latin typeface=".VnAvant" pitchFamily="34" charset="0"/>
              </a:rPr>
              <a:t>con </a:t>
            </a:r>
            <a:r>
              <a:rPr lang="en-US" sz="5400" b="1" dirty="0" err="1">
                <a:latin typeface=".VnAvant" pitchFamily="34" charset="0"/>
              </a:rPr>
              <a:t>chuét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450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 PC</cp:lastModifiedBy>
  <cp:revision>7</cp:revision>
  <dcterms:created xsi:type="dcterms:W3CDTF">2020-11-29T02:41:22Z</dcterms:created>
  <dcterms:modified xsi:type="dcterms:W3CDTF">2024-12-27T09:46:07Z</dcterms:modified>
</cp:coreProperties>
</file>