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6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51D0-9023-46CA-B8CF-9641D371683B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E108-6F6C-4886-84CB-44540C0E6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51D0-9023-46CA-B8CF-9641D371683B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E108-6F6C-4886-84CB-44540C0E6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51D0-9023-46CA-B8CF-9641D371683B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E108-6F6C-4886-84CB-44540C0E6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51D0-9023-46CA-B8CF-9641D371683B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E108-6F6C-4886-84CB-44540C0E6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51D0-9023-46CA-B8CF-9641D371683B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E108-6F6C-4886-84CB-44540C0E6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51D0-9023-46CA-B8CF-9641D371683B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E108-6F6C-4886-84CB-44540C0E6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51D0-9023-46CA-B8CF-9641D371683B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E108-6F6C-4886-84CB-44540C0E6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51D0-9023-46CA-B8CF-9641D371683B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E108-6F6C-4886-84CB-44540C0E6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51D0-9023-46CA-B8CF-9641D371683B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E108-6F6C-4886-84CB-44540C0E6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51D0-9023-46CA-B8CF-9641D371683B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E108-6F6C-4886-84CB-44540C0E6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51D0-9023-46CA-B8CF-9641D371683B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E108-6F6C-4886-84CB-44540C0E6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051D0-9023-46CA-B8CF-9641D371683B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CE108-6F6C-4886-84CB-44540C0E6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397000"/>
          <a:ext cx="8839200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/>
                <a:gridCol w="2209800"/>
                <a:gridCol w="2590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err="1" smtClean="0">
                          <a:latin typeface=".VnAvant" pitchFamily="34" charset="0"/>
                        </a:rPr>
                        <a:t>trong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err="1" smtClean="0">
                          <a:latin typeface=".VnAvant" pitchFamily="34" charset="0"/>
                        </a:rPr>
                        <a:t>tr«ng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err="1" smtClean="0">
                          <a:latin typeface=".VnAvant" pitchFamily="34" charset="0"/>
                        </a:rPr>
                        <a:t>khung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err="1" smtClean="0">
                          <a:latin typeface=".VnAvant" pitchFamily="34" charset="0"/>
                        </a:rPr>
                        <a:t>viÖc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err="1" smtClean="0">
                          <a:latin typeface=".VnAvant" pitchFamily="34" charset="0"/>
                        </a:rPr>
                        <a:t>võng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err="1" smtClean="0">
                          <a:latin typeface=".VnAvant" pitchFamily="34" charset="0"/>
                        </a:rPr>
                        <a:t>tiÕng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err="1" smtClean="0">
                          <a:latin typeface=".VnAvant" pitchFamily="34" charset="0"/>
                        </a:rPr>
                        <a:t>chiªn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err="1" smtClean="0">
                          <a:latin typeface=".VnAvant" pitchFamily="34" charset="0"/>
                        </a:rPr>
                        <a:t>tiÕp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err="1" smtClean="0">
                          <a:latin typeface=".VnAvant" pitchFamily="34" charset="0"/>
                        </a:rPr>
                        <a:t>biÕt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err="1" smtClean="0">
                          <a:latin typeface=".VnAvant" pitchFamily="34" charset="0"/>
                        </a:rPr>
                        <a:t>yÕn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err="1" smtClean="0">
                          <a:latin typeface=".VnAvant" pitchFamily="34" charset="0"/>
                        </a:rPr>
                        <a:t>nhiÖm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err="1" smtClean="0">
                          <a:latin typeface=".VnAvant" pitchFamily="34" charset="0"/>
                        </a:rPr>
                        <a:t>diÒu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err="1" smtClean="0">
                          <a:latin typeface=".VnAvant" pitchFamily="34" charset="0"/>
                        </a:rPr>
                        <a:t>yÕu</a:t>
                      </a:r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Chóng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cÇn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biÕt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yªu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quý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gi</a:t>
            </a:r>
            <a:r>
              <a:rPr lang="en-US" sz="6000" b="1" dirty="0" smtClean="0">
                <a:latin typeface=".VnAvant" pitchFamily="34" charset="0"/>
              </a:rPr>
              <a:t>÷ </a:t>
            </a:r>
            <a:r>
              <a:rPr lang="en-US" sz="6000" b="1" dirty="0" err="1" smtClean="0">
                <a:latin typeface=".VnAvant" pitchFamily="34" charset="0"/>
              </a:rPr>
              <a:t>g×n</a:t>
            </a:r>
            <a:r>
              <a:rPr lang="en-US" sz="6000" b="1" dirty="0" smtClean="0">
                <a:latin typeface=".VnAvant" pitchFamily="34" charset="0"/>
              </a:rPr>
              <a:t> vµ </a:t>
            </a:r>
            <a:r>
              <a:rPr lang="en-US" sz="6000" b="1" dirty="0" err="1" smtClean="0">
                <a:latin typeface=".VnAvant" pitchFamily="34" charset="0"/>
              </a:rPr>
              <a:t>b¶o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vÖ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sù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sèng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tr¸i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Êt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nµy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124200" y="22098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600200" y="48768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447800" y="48768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038600" y="35052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3938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994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994031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" y="208118"/>
            <a:ext cx="1612900" cy="97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0387" y="194180"/>
            <a:ext cx="2908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Kiến và dế mèn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1917699" y="80332"/>
            <a:ext cx="7226301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Lửa, mưa và con hổ hung hăng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152400" y="152400"/>
            <a:ext cx="4038600" cy="274320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xung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phong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4724400" y="228600"/>
            <a:ext cx="4038600" cy="27432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hiÓu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biÕt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0" y="3429000"/>
            <a:ext cx="4038600" cy="27432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xanh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biÕc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4572000" y="3505200"/>
            <a:ext cx="4038600" cy="27432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trïng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iÖp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0" y="152400"/>
            <a:ext cx="4724400" cy="2743200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.VnAvant" pitchFamily="34" charset="0"/>
              </a:rPr>
              <a:t>yªu</a:t>
            </a:r>
            <a:r>
              <a:rPr lang="en-US" sz="60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.VnAvant" pitchFamily="34" charset="0"/>
              </a:rPr>
              <a:t>mÕn</a:t>
            </a:r>
            <a:endParaRPr lang="en-US" sz="6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4648200" y="152400"/>
            <a:ext cx="4495800" cy="274320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khu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rõng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0" y="3429000"/>
            <a:ext cx="4267200" cy="27432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yªn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tÜnh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4267200" y="3505200"/>
            <a:ext cx="4876800" cy="27432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khiªm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tèn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0" y="152400"/>
            <a:ext cx="7391400" cy="274320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tiÕng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trèng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1676400" y="3429000"/>
            <a:ext cx="7315200" cy="27432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rong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biÓn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066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.VnAvant" pitchFamily="34" charset="0"/>
              </a:rPr>
              <a:t>     </a:t>
            </a:r>
            <a:r>
              <a:rPr lang="en-US" sz="5000" b="1" dirty="0" err="1" smtClean="0">
                <a:latin typeface=".VnAvant" pitchFamily="34" charset="0"/>
              </a:rPr>
              <a:t>Tr¸i</a:t>
            </a:r>
            <a:r>
              <a:rPr lang="en-US" sz="5000" b="1" dirty="0" smtClean="0">
                <a:latin typeface=".VnAvant" pitchFamily="34" charset="0"/>
              </a:rPr>
              <a:t> ®</a:t>
            </a:r>
            <a:r>
              <a:rPr lang="en-US" sz="5000" b="1" dirty="0" err="1" smtClean="0">
                <a:latin typeface=".VnAvant" pitchFamily="34" charset="0"/>
              </a:rPr>
              <a:t>Êt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cña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chóng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ta</a:t>
            </a:r>
            <a:r>
              <a:rPr lang="en-US" sz="5000" b="1" dirty="0" smtClean="0">
                <a:latin typeface=".VnAvant" pitchFamily="34" charset="0"/>
              </a:rPr>
              <a:t> v« </a:t>
            </a:r>
            <a:r>
              <a:rPr lang="en-US" sz="5000" b="1" dirty="0" err="1" smtClean="0">
                <a:latin typeface=".VnAvant" pitchFamily="34" charset="0"/>
              </a:rPr>
              <a:t>cïng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réng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lín</a:t>
            </a:r>
            <a:r>
              <a:rPr lang="en-US" sz="5000" b="1" dirty="0" smtClean="0">
                <a:latin typeface=".VnAvant" pitchFamily="34" charset="0"/>
              </a:rPr>
              <a:t>. </a:t>
            </a:r>
            <a:r>
              <a:rPr lang="en-US" sz="5000" b="1" dirty="0" err="1" smtClean="0">
                <a:latin typeface=".VnAvant" pitchFamily="34" charset="0"/>
              </a:rPr>
              <a:t>Nói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rõng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trïng</a:t>
            </a:r>
            <a:r>
              <a:rPr lang="en-US" sz="5000" b="1" dirty="0" smtClean="0">
                <a:latin typeface=".VnAvant" pitchFamily="34" charset="0"/>
              </a:rPr>
              <a:t> ®</a:t>
            </a:r>
            <a:r>
              <a:rPr lang="en-US" sz="5000" b="1" dirty="0" err="1" smtClean="0">
                <a:latin typeface=".VnAvant" pitchFamily="34" charset="0"/>
              </a:rPr>
              <a:t>iÖp</a:t>
            </a:r>
            <a:r>
              <a:rPr lang="en-US" sz="5000" b="1" dirty="0" smtClean="0">
                <a:latin typeface=".VnAvant" pitchFamily="34" charset="0"/>
              </a:rPr>
              <a:t>. §</a:t>
            </a:r>
            <a:r>
              <a:rPr lang="en-US" sz="5000" b="1" dirty="0" err="1" smtClean="0">
                <a:latin typeface=".VnAvant" pitchFamily="34" charset="0"/>
              </a:rPr>
              <a:t>ång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xanh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bao</a:t>
            </a:r>
            <a:r>
              <a:rPr lang="en-US" sz="5000" b="1" dirty="0" smtClean="0">
                <a:latin typeface=".VnAvant" pitchFamily="34" charset="0"/>
              </a:rPr>
              <a:t> la. </a:t>
            </a:r>
            <a:r>
              <a:rPr lang="en-US" sz="5000" b="1" dirty="0" err="1" smtClean="0">
                <a:latin typeface=".VnAvant" pitchFamily="34" charset="0"/>
              </a:rPr>
              <a:t>BÇu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trêi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cao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réng</a:t>
            </a:r>
            <a:r>
              <a:rPr lang="en-US" sz="5000" b="1" dirty="0" smtClean="0">
                <a:latin typeface=".VnAvant" pitchFamily="34" charset="0"/>
              </a:rPr>
              <a:t>. </a:t>
            </a:r>
            <a:r>
              <a:rPr lang="en-US" sz="5000" b="1" dirty="0" err="1" smtClean="0">
                <a:latin typeface=".VnAvant" pitchFamily="34" charset="0"/>
              </a:rPr>
              <a:t>BiÓn</a:t>
            </a:r>
            <a:r>
              <a:rPr lang="en-US" sz="5000" b="1" dirty="0" smtClean="0">
                <a:latin typeface=".VnAvant" pitchFamily="34" charset="0"/>
              </a:rPr>
              <a:t> c¶ </a:t>
            </a:r>
            <a:r>
              <a:rPr lang="en-US" sz="5000" b="1" dirty="0" err="1" smtClean="0">
                <a:latin typeface=".VnAvant" pitchFamily="34" charset="0"/>
              </a:rPr>
              <a:t>mªnh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m«ng</a:t>
            </a:r>
            <a:r>
              <a:rPr lang="en-US" sz="5000" b="1" dirty="0" smtClean="0">
                <a:latin typeface=".VnAvant" pitchFamily="34" charset="0"/>
              </a:rPr>
              <a:t>. </a:t>
            </a:r>
            <a:r>
              <a:rPr lang="en-US" sz="5000" b="1" dirty="0" err="1" smtClean="0">
                <a:latin typeface=".VnAvant" pitchFamily="34" charset="0"/>
              </a:rPr>
              <a:t>Sù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sèng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kh«ng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ngõng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sinh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s«i</a:t>
            </a:r>
            <a:r>
              <a:rPr lang="en-US" sz="5000" b="1" dirty="0" smtClean="0">
                <a:latin typeface=".VnAvant" pitchFamily="34" charset="0"/>
              </a:rPr>
              <a:t>, </a:t>
            </a:r>
            <a:r>
              <a:rPr lang="en-US" sz="5000" b="1" dirty="0" err="1" smtClean="0">
                <a:latin typeface=".VnAvant" pitchFamily="34" charset="0"/>
              </a:rPr>
              <a:t>n¶y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në</a:t>
            </a:r>
            <a:r>
              <a:rPr lang="en-US" sz="5000" b="1" dirty="0" smtClean="0">
                <a:latin typeface=".VnAvant" pitchFamily="34" charset="0"/>
              </a:rPr>
              <a:t>. </a:t>
            </a:r>
            <a:r>
              <a:rPr lang="en-US" sz="5000" b="1" dirty="0" err="1" smtClean="0">
                <a:latin typeface=".VnAvant" pitchFamily="34" charset="0"/>
              </a:rPr>
              <a:t>Chóng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ta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cÇn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biÕt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yªu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quý</a:t>
            </a:r>
            <a:r>
              <a:rPr lang="en-US" sz="5000" b="1" dirty="0" smtClean="0">
                <a:latin typeface=".VnAvant" pitchFamily="34" charset="0"/>
              </a:rPr>
              <a:t>, </a:t>
            </a:r>
            <a:r>
              <a:rPr lang="en-US" sz="5000" b="1" dirty="0" err="1" smtClean="0">
                <a:latin typeface=".VnAvant" pitchFamily="34" charset="0"/>
              </a:rPr>
              <a:t>gi</a:t>
            </a:r>
            <a:r>
              <a:rPr lang="en-US" sz="5000" b="1" dirty="0" smtClean="0">
                <a:latin typeface=".VnAvant" pitchFamily="34" charset="0"/>
              </a:rPr>
              <a:t>÷ </a:t>
            </a:r>
            <a:r>
              <a:rPr lang="en-US" sz="5000" b="1" dirty="0" err="1" smtClean="0">
                <a:latin typeface=".VnAvant" pitchFamily="34" charset="0"/>
              </a:rPr>
              <a:t>g×n</a:t>
            </a:r>
            <a:r>
              <a:rPr lang="en-US" sz="5000" b="1" dirty="0" smtClean="0">
                <a:latin typeface=".VnAvant" pitchFamily="34" charset="0"/>
              </a:rPr>
              <a:t> vµ </a:t>
            </a:r>
            <a:r>
              <a:rPr lang="en-US" sz="5000" b="1" dirty="0" err="1" smtClean="0">
                <a:latin typeface=".VnAvant" pitchFamily="34" charset="0"/>
              </a:rPr>
              <a:t>b¶o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vÖ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sù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sèng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trªn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tr¸i</a:t>
            </a:r>
            <a:r>
              <a:rPr lang="en-US" sz="5000" b="1" dirty="0" smtClean="0">
                <a:latin typeface=".VnAvant" pitchFamily="34" charset="0"/>
              </a:rPr>
              <a:t> ®</a:t>
            </a:r>
            <a:r>
              <a:rPr lang="en-US" sz="5000" b="1" dirty="0" err="1" smtClean="0">
                <a:latin typeface=".VnAvant" pitchFamily="34" charset="0"/>
              </a:rPr>
              <a:t>Êt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nµy</a:t>
            </a:r>
            <a:r>
              <a:rPr lang="en-US" sz="5000" b="1" dirty="0" smtClean="0">
                <a:latin typeface=".VnAvant" pitchFamily="34" charset="0"/>
              </a:rPr>
              <a:t>.</a:t>
            </a:r>
            <a:endParaRPr lang="en-US" sz="5000" b="1" dirty="0">
              <a:latin typeface=".VnAvant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495800" y="838200"/>
            <a:ext cx="152400" cy="685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352800" y="1600200"/>
            <a:ext cx="152400" cy="685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62000" y="2438400"/>
            <a:ext cx="152400" cy="685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400800" y="2438400"/>
            <a:ext cx="152400" cy="685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962400" y="3200400"/>
            <a:ext cx="152400" cy="685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086600" y="3810000"/>
            <a:ext cx="152400" cy="685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029200" y="6172200"/>
            <a:ext cx="152400" cy="685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181600" y="6172200"/>
            <a:ext cx="152400" cy="685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- </a:t>
            </a:r>
            <a:r>
              <a:rPr lang="en-US" sz="6000" b="1" dirty="0" err="1" smtClean="0">
                <a:latin typeface=".VnAvant" pitchFamily="34" charset="0"/>
              </a:rPr>
              <a:t>Tr¸i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Êt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cña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chóng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ta</a:t>
            </a:r>
            <a:r>
              <a:rPr lang="en-US" sz="6000" b="1" dirty="0" smtClean="0">
                <a:latin typeface=".VnAvant" pitchFamily="34" charset="0"/>
              </a:rPr>
              <a:t> v« </a:t>
            </a:r>
            <a:r>
              <a:rPr lang="en-US" sz="6000" b="1" dirty="0" err="1" smtClean="0">
                <a:latin typeface=".VnAvant" pitchFamily="34" charset="0"/>
              </a:rPr>
              <a:t>cïng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réng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lín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915400" y="3810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400800" y="17526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53200" y="17526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- </a:t>
            </a:r>
            <a:r>
              <a:rPr lang="en-US" sz="6000" b="1" dirty="0" err="1" smtClean="0">
                <a:latin typeface=".VnAvant" pitchFamily="34" charset="0"/>
              </a:rPr>
              <a:t>Nói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rõng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trïng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iÖp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- </a:t>
            </a:r>
            <a:r>
              <a:rPr lang="en-US" sz="6000" b="1" dirty="0" smtClean="0">
                <a:latin typeface=".VnAvant" pitchFamily="34" charset="0"/>
              </a:rPr>
              <a:t>§</a:t>
            </a:r>
            <a:r>
              <a:rPr lang="en-US" sz="6000" b="1" dirty="0" err="1" smtClean="0">
                <a:latin typeface=".VnAvant" pitchFamily="34" charset="0"/>
              </a:rPr>
              <a:t>ång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xanh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bao</a:t>
            </a:r>
            <a:r>
              <a:rPr lang="en-US" sz="6000" b="1" dirty="0" smtClean="0">
                <a:latin typeface=".VnAvant" pitchFamily="34" charset="0"/>
              </a:rPr>
              <a:t> la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80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- </a:t>
            </a:r>
            <a:r>
              <a:rPr lang="en-US" sz="6000" b="1" dirty="0" err="1" smtClean="0">
                <a:latin typeface=".VnAvant" pitchFamily="34" charset="0"/>
              </a:rPr>
              <a:t>BÇu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trêi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cao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réng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958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- </a:t>
            </a:r>
            <a:r>
              <a:rPr lang="en-US" sz="6000" b="1" dirty="0" err="1" smtClean="0">
                <a:latin typeface=".VnAvant" pitchFamily="34" charset="0"/>
              </a:rPr>
              <a:t>BiÓn</a:t>
            </a:r>
            <a:r>
              <a:rPr lang="en-US" sz="6000" b="1" dirty="0" smtClean="0">
                <a:latin typeface=".VnAvant" pitchFamily="34" charset="0"/>
              </a:rPr>
              <a:t> c¶ </a:t>
            </a:r>
            <a:r>
              <a:rPr lang="en-US" sz="6000" b="1" dirty="0" err="1" smtClean="0">
                <a:latin typeface=".VnAvant" pitchFamily="34" charset="0"/>
              </a:rPr>
              <a:t>mªnh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m«ng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9527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Sù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sèng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kh«ng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ngõng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sinh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s«i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n¶y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në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743200" y="25908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943600" y="25908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791200" y="25908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191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</cp:revision>
  <dcterms:created xsi:type="dcterms:W3CDTF">2020-11-28T15:09:25Z</dcterms:created>
  <dcterms:modified xsi:type="dcterms:W3CDTF">2021-08-01T11:15:06Z</dcterms:modified>
</cp:coreProperties>
</file>