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69" r:id="rId14"/>
    <p:sldId id="270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4154-9FC5-4A5C-BE59-9ABED701AE08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744C-4A3D-469A-B310-6559E90FB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4154-9FC5-4A5C-BE59-9ABED701AE08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744C-4A3D-469A-B310-6559E90FB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4154-9FC5-4A5C-BE59-9ABED701AE08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744C-4A3D-469A-B310-6559E90FB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4154-9FC5-4A5C-BE59-9ABED701AE08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744C-4A3D-469A-B310-6559E90FB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4154-9FC5-4A5C-BE59-9ABED701AE08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744C-4A3D-469A-B310-6559E90FB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4154-9FC5-4A5C-BE59-9ABED701AE08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744C-4A3D-469A-B310-6559E90FB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4154-9FC5-4A5C-BE59-9ABED701AE08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744C-4A3D-469A-B310-6559E90FB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4154-9FC5-4A5C-BE59-9ABED701AE08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744C-4A3D-469A-B310-6559E90FB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4154-9FC5-4A5C-BE59-9ABED701AE08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744C-4A3D-469A-B310-6559E90FB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4154-9FC5-4A5C-BE59-9ABED701AE08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744C-4A3D-469A-B310-6559E90FB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4154-9FC5-4A5C-BE59-9ABED701AE08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744C-4A3D-469A-B310-6559E90FB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54154-9FC5-4A5C-BE59-9ABED701AE08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1744C-4A3D-469A-B310-6559E90FB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85800"/>
            <a:ext cx="9067800" cy="4421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cñ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riÒng</a:t>
            </a:r>
            <a:r>
              <a:rPr lang="en-US" sz="6000" b="1" dirty="0">
                <a:latin typeface=".VnAvant" pitchFamily="34" charset="0"/>
              </a:rPr>
              <a:t> </a:t>
            </a:r>
            <a:r>
              <a:rPr lang="en-US" sz="6000" b="1" dirty="0" smtClean="0">
                <a:latin typeface=".VnAvant" pitchFamily="34" charset="0"/>
              </a:rPr>
              <a:t>      ¨n </a:t>
            </a:r>
            <a:r>
              <a:rPr lang="en-US" sz="6000" b="1" dirty="0" err="1" smtClean="0">
                <a:latin typeface=".VnAvant" pitchFamily="34" charset="0"/>
              </a:rPr>
              <a:t>kiªng</a:t>
            </a:r>
            <a:endParaRPr lang="en-US" sz="6000" b="1" dirty="0" smtClean="0">
              <a:latin typeface=".VnAvant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6000" b="1" dirty="0" err="1" smtClean="0">
                <a:latin typeface=".VnAvant" pitchFamily="34" charset="0"/>
              </a:rPr>
              <a:t>trèng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chiªng</a:t>
            </a:r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err="1" smtClean="0">
                <a:latin typeface=".VnAvant" pitchFamily="34" charset="0"/>
              </a:rPr>
              <a:t>c¸i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kiÒng</a:t>
            </a:r>
            <a:endParaRPr lang="en-US" sz="6000" b="1" dirty="0" smtClean="0">
              <a:latin typeface=".VnAvant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6000" b="1" dirty="0" err="1" smtClean="0">
                <a:latin typeface=".VnAvant" pitchFamily="34" charset="0"/>
              </a:rPr>
              <a:t>hép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diªm</a:t>
            </a:r>
            <a:r>
              <a:rPr lang="en-US" sz="6000" b="1" dirty="0" smtClean="0">
                <a:latin typeface=".VnAvant" pitchFamily="34" charset="0"/>
              </a:rPr>
              <a:t>     </a:t>
            </a:r>
            <a:r>
              <a:rPr lang="en-US" sz="6000" b="1" dirty="0" err="1" smtClean="0">
                <a:latin typeface=".VnAvant" pitchFamily="34" charset="0"/>
              </a:rPr>
              <a:t>lóa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chiªm</a:t>
            </a:r>
            <a:endParaRPr lang="en-US" sz="6000" b="1" dirty="0" smtClean="0">
              <a:latin typeface=".VnAvant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6000" b="1" dirty="0" err="1" smtClean="0">
                <a:latin typeface=".VnAvant" pitchFamily="34" charset="0"/>
              </a:rPr>
              <a:t>yªn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ngùa</a:t>
            </a:r>
            <a:r>
              <a:rPr lang="en-US" sz="6000" b="1" dirty="0" smtClean="0">
                <a:latin typeface=".VnAvant" pitchFamily="34" charset="0"/>
              </a:rPr>
              <a:t>      </a:t>
            </a:r>
            <a:r>
              <a:rPr lang="en-US" sz="6000" b="1" dirty="0" err="1" smtClean="0">
                <a:latin typeface=".VnAvant" pitchFamily="34" charset="0"/>
              </a:rPr>
              <a:t>yÕn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tiÖc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259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0"/>
            <a:ext cx="9144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.VnAvant" pitchFamily="34" charset="0"/>
              </a:rPr>
              <a:t>     </a:t>
            </a:r>
            <a:r>
              <a:rPr lang="en-US" sz="5000" b="1" dirty="0" err="1" smtClean="0">
                <a:latin typeface=".VnAvant" pitchFamily="34" charset="0"/>
              </a:rPr>
              <a:t>Bè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cho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smtClean="0">
                <a:latin typeface=".VnAvant" pitchFamily="34" charset="0"/>
              </a:rPr>
              <a:t>Nam </a:t>
            </a:r>
            <a:r>
              <a:rPr lang="en-US" sz="5000" b="1" dirty="0" smtClean="0">
                <a:latin typeface=".VnAvant" pitchFamily="34" charset="0"/>
              </a:rPr>
              <a:t>vµ </a:t>
            </a:r>
            <a:r>
              <a:rPr lang="en-US" sz="5000" b="1" dirty="0" err="1" smtClean="0">
                <a:latin typeface=".VnAvant" pitchFamily="34" charset="0"/>
              </a:rPr>
              <a:t>em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ch¬i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th</a:t>
            </a:r>
            <a:r>
              <a:rPr lang="en-US" sz="5000" b="1" dirty="0" smtClean="0">
                <a:latin typeface=".VnAvant" pitchFamily="34" charset="0"/>
              </a:rPr>
              <a:t>¶ </a:t>
            </a:r>
            <a:r>
              <a:rPr lang="en-US" sz="5000" b="1" dirty="0" err="1" smtClean="0">
                <a:latin typeface=".VnAvant" pitchFamily="34" charset="0"/>
              </a:rPr>
              <a:t>diÒu</a:t>
            </a:r>
            <a:r>
              <a:rPr lang="en-US" sz="5000" b="1" dirty="0" smtClean="0">
                <a:latin typeface=".VnAvant" pitchFamily="34" charset="0"/>
              </a:rPr>
              <a:t>. </a:t>
            </a:r>
            <a:r>
              <a:rPr lang="en-US" sz="5000" b="1" dirty="0" err="1" smtClean="0">
                <a:latin typeface=".VnAvant" pitchFamily="34" charset="0"/>
              </a:rPr>
              <a:t>Bè</a:t>
            </a:r>
            <a:r>
              <a:rPr lang="en-US" sz="5000" b="1" dirty="0" smtClean="0">
                <a:latin typeface=".VnAvant" pitchFamily="34" charset="0"/>
              </a:rPr>
              <a:t> d¹y Nam </a:t>
            </a:r>
            <a:r>
              <a:rPr lang="en-US" sz="5000" b="1" dirty="0" err="1" smtClean="0">
                <a:latin typeface=".VnAvant" pitchFamily="34" charset="0"/>
              </a:rPr>
              <a:t>biÕt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c¸ch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võa</a:t>
            </a:r>
            <a:r>
              <a:rPr lang="en-US" sz="5000" b="1" dirty="0" smtClean="0">
                <a:latin typeface=".VnAvant" pitchFamily="34" charset="0"/>
              </a:rPr>
              <a:t> ch¹y </a:t>
            </a:r>
            <a:r>
              <a:rPr lang="en-US" sz="5000" b="1" dirty="0" err="1" smtClean="0">
                <a:latin typeface=".VnAvant" pitchFamily="34" charset="0"/>
              </a:rPr>
              <a:t>võa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kÐo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c¨ng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d©y</a:t>
            </a:r>
            <a:r>
              <a:rPr lang="en-US" sz="5000" b="1" dirty="0" smtClean="0">
                <a:latin typeface=".VnAvant" pitchFamily="34" charset="0"/>
              </a:rPr>
              <a:t> vµ </a:t>
            </a:r>
            <a:r>
              <a:rPr lang="en-US" sz="5000" b="1" dirty="0" err="1" smtClean="0">
                <a:latin typeface=".VnAvant" pitchFamily="34" charset="0"/>
              </a:rPr>
              <a:t>giËt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giËt</a:t>
            </a:r>
            <a:r>
              <a:rPr lang="en-US" sz="5000" b="1" dirty="0" smtClean="0">
                <a:latin typeface=".VnAvant" pitchFamily="34" charset="0"/>
              </a:rPr>
              <a:t> ®Ó con </a:t>
            </a:r>
            <a:r>
              <a:rPr lang="en-US" sz="5000" b="1" dirty="0" err="1" smtClean="0">
                <a:latin typeface=".VnAvant" pitchFamily="34" charset="0"/>
              </a:rPr>
              <a:t>diÒu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cã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thÓ</a:t>
            </a:r>
            <a:r>
              <a:rPr lang="en-US" sz="5000" b="1" dirty="0" smtClean="0">
                <a:latin typeface=".VnAvant" pitchFamily="34" charset="0"/>
              </a:rPr>
              <a:t> bay </a:t>
            </a:r>
            <a:r>
              <a:rPr lang="en-US" sz="5000" b="1" dirty="0" err="1" smtClean="0">
                <a:latin typeface=".VnAvant" pitchFamily="34" charset="0"/>
              </a:rPr>
              <a:t>cao</a:t>
            </a:r>
            <a:r>
              <a:rPr lang="en-US" sz="5000" b="1" dirty="0" smtClean="0">
                <a:latin typeface=".VnAvant" pitchFamily="34" charset="0"/>
              </a:rPr>
              <a:t>. </a:t>
            </a:r>
            <a:r>
              <a:rPr lang="en-US" sz="5000" b="1" dirty="0" err="1" smtClean="0">
                <a:latin typeface=".VnAvant" pitchFamily="34" charset="0"/>
              </a:rPr>
              <a:t>Hai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anh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em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thÝch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thó</a:t>
            </a:r>
            <a:r>
              <a:rPr lang="en-US" sz="5000" b="1" dirty="0" smtClean="0">
                <a:latin typeface=".VnAvant" pitchFamily="34" charset="0"/>
              </a:rPr>
              <a:t> ng¾m </a:t>
            </a:r>
            <a:r>
              <a:rPr lang="en-US" sz="5000" b="1" dirty="0" err="1" smtClean="0">
                <a:latin typeface=".VnAvant" pitchFamily="34" charset="0"/>
              </a:rPr>
              <a:t>nh×n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nh÷ng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c¸nh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diÒu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sÆc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sì</a:t>
            </a:r>
            <a:r>
              <a:rPr lang="en-US" sz="5000" b="1" dirty="0" smtClean="0">
                <a:latin typeface=".VnAvant" pitchFamily="34" charset="0"/>
              </a:rPr>
              <a:t>, ®¸</a:t>
            </a:r>
            <a:r>
              <a:rPr lang="en-US" sz="5000" b="1" dirty="0" err="1" smtClean="0">
                <a:latin typeface=".VnAvant" pitchFamily="34" charset="0"/>
              </a:rPr>
              <a:t>ng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yªu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chao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liÖng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trªn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bÇu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trêi</a:t>
            </a:r>
            <a:r>
              <a:rPr lang="en-US" sz="5000" b="1" dirty="0" smtClean="0">
                <a:latin typeface=".VnAvant" pitchFamily="34" charset="0"/>
              </a:rPr>
              <a:t>.</a:t>
            </a:r>
            <a:endParaRPr lang="en-US" sz="5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-6906"/>
            <a:ext cx="9144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.VnAvant" pitchFamily="34" charset="0"/>
              </a:rPr>
              <a:t>     </a:t>
            </a:r>
            <a:r>
              <a:rPr lang="en-US" sz="5000" b="1" dirty="0" err="1" smtClean="0">
                <a:latin typeface=".VnAvant" pitchFamily="34" charset="0"/>
              </a:rPr>
              <a:t>Bè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cho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smtClean="0">
                <a:latin typeface=".VnAvant" pitchFamily="34" charset="0"/>
              </a:rPr>
              <a:t>Nam </a:t>
            </a:r>
            <a:r>
              <a:rPr lang="en-US" sz="5000" b="1" dirty="0" smtClean="0">
                <a:latin typeface=".VnAvant" pitchFamily="34" charset="0"/>
              </a:rPr>
              <a:t>vµ </a:t>
            </a:r>
            <a:r>
              <a:rPr lang="en-US" sz="5000" b="1" dirty="0" err="1" smtClean="0">
                <a:latin typeface=".VnAvant" pitchFamily="34" charset="0"/>
              </a:rPr>
              <a:t>em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ch¬i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th</a:t>
            </a:r>
            <a:r>
              <a:rPr lang="en-US" sz="5000" b="1" dirty="0" smtClean="0">
                <a:latin typeface=".VnAvant" pitchFamily="34" charset="0"/>
              </a:rPr>
              <a:t>¶ </a:t>
            </a:r>
            <a:r>
              <a:rPr lang="en-US" sz="5000" b="1" dirty="0" err="1" smtClean="0">
                <a:latin typeface=".VnAvant" pitchFamily="34" charset="0"/>
              </a:rPr>
              <a:t>d</a:t>
            </a:r>
            <a:r>
              <a:rPr lang="en-US" sz="5000" b="1" dirty="0" err="1" smtClean="0">
                <a:solidFill>
                  <a:srgbClr val="FF0000"/>
                </a:solidFill>
                <a:latin typeface=".VnAvant" pitchFamily="34" charset="0"/>
              </a:rPr>
              <a:t>iªu</a:t>
            </a:r>
            <a:r>
              <a:rPr lang="en-US" sz="5000" b="1" dirty="0" smtClean="0">
                <a:latin typeface=".VnAvant" pitchFamily="34" charset="0"/>
              </a:rPr>
              <a:t>. </a:t>
            </a:r>
            <a:r>
              <a:rPr lang="en-US" sz="5000" b="1" dirty="0" err="1" smtClean="0">
                <a:latin typeface=".VnAvant" pitchFamily="34" charset="0"/>
              </a:rPr>
              <a:t>Bè</a:t>
            </a:r>
            <a:r>
              <a:rPr lang="en-US" sz="5000" b="1" dirty="0" smtClean="0">
                <a:latin typeface=".VnAvant" pitchFamily="34" charset="0"/>
              </a:rPr>
              <a:t> d¹y Nam </a:t>
            </a:r>
            <a:r>
              <a:rPr lang="en-US" sz="5000" b="1" dirty="0" err="1" smtClean="0">
                <a:latin typeface=".VnAvant" pitchFamily="34" charset="0"/>
              </a:rPr>
              <a:t>b</a:t>
            </a:r>
            <a:r>
              <a:rPr lang="en-US" sz="5000" b="1" dirty="0" err="1" smtClean="0">
                <a:solidFill>
                  <a:srgbClr val="FF0000"/>
                </a:solidFill>
                <a:latin typeface=".VnAvant" pitchFamily="34" charset="0"/>
              </a:rPr>
              <a:t>iªt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c¸ch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võa</a:t>
            </a:r>
            <a:r>
              <a:rPr lang="en-US" sz="5000" b="1" dirty="0" smtClean="0">
                <a:latin typeface=".VnAvant" pitchFamily="34" charset="0"/>
              </a:rPr>
              <a:t> ch¹y </a:t>
            </a:r>
            <a:r>
              <a:rPr lang="en-US" sz="5000" b="1" dirty="0" err="1" smtClean="0">
                <a:latin typeface=".VnAvant" pitchFamily="34" charset="0"/>
              </a:rPr>
              <a:t>võa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kÐo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c¨ng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d©y</a:t>
            </a:r>
            <a:r>
              <a:rPr lang="en-US" sz="5000" b="1" dirty="0" smtClean="0">
                <a:latin typeface=".VnAvant" pitchFamily="34" charset="0"/>
              </a:rPr>
              <a:t> vµ </a:t>
            </a:r>
            <a:r>
              <a:rPr lang="en-US" sz="5000" b="1" dirty="0" err="1" smtClean="0">
                <a:latin typeface=".VnAvant" pitchFamily="34" charset="0"/>
              </a:rPr>
              <a:t>giËt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giËt</a:t>
            </a:r>
            <a:r>
              <a:rPr lang="en-US" sz="5000" b="1" dirty="0" smtClean="0">
                <a:latin typeface=".VnAvant" pitchFamily="34" charset="0"/>
              </a:rPr>
              <a:t> ®Ó con </a:t>
            </a:r>
            <a:r>
              <a:rPr lang="en-US" sz="5000" b="1" dirty="0" err="1" smtClean="0">
                <a:latin typeface=".VnAvant" pitchFamily="34" charset="0"/>
              </a:rPr>
              <a:t>d</a:t>
            </a:r>
            <a:r>
              <a:rPr lang="en-US" sz="5000" b="1" dirty="0" err="1" smtClean="0">
                <a:solidFill>
                  <a:srgbClr val="FF0000"/>
                </a:solidFill>
                <a:latin typeface=".VnAvant" pitchFamily="34" charset="0"/>
              </a:rPr>
              <a:t>iªu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cã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thÓ</a:t>
            </a:r>
            <a:r>
              <a:rPr lang="en-US" sz="5000" b="1" dirty="0" smtClean="0">
                <a:latin typeface=".VnAvant" pitchFamily="34" charset="0"/>
              </a:rPr>
              <a:t> bay </a:t>
            </a:r>
            <a:r>
              <a:rPr lang="en-US" sz="5000" b="1" dirty="0" err="1" smtClean="0">
                <a:latin typeface=".VnAvant" pitchFamily="34" charset="0"/>
              </a:rPr>
              <a:t>cao</a:t>
            </a:r>
            <a:r>
              <a:rPr lang="en-US" sz="5000" b="1" dirty="0" smtClean="0">
                <a:latin typeface=".VnAvant" pitchFamily="34" charset="0"/>
              </a:rPr>
              <a:t>. </a:t>
            </a:r>
            <a:r>
              <a:rPr lang="en-US" sz="5000" b="1" dirty="0" err="1" smtClean="0">
                <a:latin typeface=".VnAvant" pitchFamily="34" charset="0"/>
              </a:rPr>
              <a:t>Hai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anh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em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thÝch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thó</a:t>
            </a:r>
            <a:r>
              <a:rPr lang="en-US" sz="5000" b="1" dirty="0" smtClean="0">
                <a:latin typeface=".VnAvant" pitchFamily="34" charset="0"/>
              </a:rPr>
              <a:t> ng¾m </a:t>
            </a:r>
            <a:r>
              <a:rPr lang="en-US" sz="5000" b="1" dirty="0" err="1" smtClean="0">
                <a:latin typeface=".VnAvant" pitchFamily="34" charset="0"/>
              </a:rPr>
              <a:t>nh×n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nh÷ng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c¸nh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d</a:t>
            </a:r>
            <a:r>
              <a:rPr lang="en-US" sz="5000" b="1" dirty="0" err="1" smtClean="0">
                <a:solidFill>
                  <a:srgbClr val="FF0000"/>
                </a:solidFill>
                <a:latin typeface=".VnAvant" pitchFamily="34" charset="0"/>
              </a:rPr>
              <a:t>iªu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sÆc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sì</a:t>
            </a:r>
            <a:r>
              <a:rPr lang="en-US" sz="5000" b="1" dirty="0" smtClean="0">
                <a:latin typeface=".VnAvant" pitchFamily="34" charset="0"/>
              </a:rPr>
              <a:t>, ®¸</a:t>
            </a:r>
            <a:r>
              <a:rPr lang="en-US" sz="5000" b="1" dirty="0" err="1" smtClean="0">
                <a:latin typeface=".VnAvant" pitchFamily="34" charset="0"/>
              </a:rPr>
              <a:t>ng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.VnAvant" pitchFamily="34" charset="0"/>
              </a:rPr>
              <a:t>yªu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chao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liÖng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trªn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bÇu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trêi</a:t>
            </a:r>
            <a:r>
              <a:rPr lang="en-US" sz="5000" b="1" dirty="0" smtClean="0">
                <a:latin typeface=".VnAvant" pitchFamily="34" charset="0"/>
              </a:rPr>
              <a:t>.</a:t>
            </a:r>
            <a:endParaRPr lang="en-US" sz="5000" b="1" dirty="0">
              <a:latin typeface=".VnAvant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667000" y="838200"/>
            <a:ext cx="228600" cy="7620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848600" y="3124200"/>
            <a:ext cx="228600" cy="7620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667000" y="6096000"/>
            <a:ext cx="228600" cy="7620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514600" y="6096000"/>
            <a:ext cx="228600" cy="7620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00078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- </a:t>
            </a:r>
            <a:r>
              <a:rPr lang="en-US" sz="6000" b="1" dirty="0" err="1" smtClean="0">
                <a:latin typeface=".VnAvant" pitchFamily="34" charset="0"/>
              </a:rPr>
              <a:t>Bè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cho</a:t>
            </a:r>
            <a:r>
              <a:rPr lang="en-US" sz="6000" b="1" dirty="0" smtClean="0">
                <a:latin typeface=".VnAvant" pitchFamily="34" charset="0"/>
              </a:rPr>
              <a:t> Nam vµ </a:t>
            </a:r>
            <a:r>
              <a:rPr lang="en-US" sz="6000" b="1" dirty="0" err="1" smtClean="0">
                <a:latin typeface=".VnAvant" pitchFamily="34" charset="0"/>
              </a:rPr>
              <a:t>em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ch¬i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</a:t>
            </a:r>
            <a:r>
              <a:rPr lang="en-US" sz="6000" b="1" dirty="0" smtClean="0">
                <a:latin typeface=".VnAvant" pitchFamily="34" charset="0"/>
              </a:rPr>
              <a:t>¶ </a:t>
            </a:r>
            <a:r>
              <a:rPr lang="en-US" sz="6000" b="1" dirty="0" err="1" smtClean="0">
                <a:latin typeface=".VnAvant" pitchFamily="34" charset="0"/>
              </a:rPr>
              <a:t>diÒu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8153400" y="1481078"/>
            <a:ext cx="152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029200" y="2776478"/>
            <a:ext cx="152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181600" y="2776478"/>
            <a:ext cx="152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52400"/>
            <a:ext cx="9144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  </a:t>
            </a:r>
            <a:r>
              <a:rPr lang="en-US" sz="6000" b="1" dirty="0" err="1" smtClean="0">
                <a:latin typeface=".VnAvant" pitchFamily="34" charset="0"/>
              </a:rPr>
              <a:t>Bè</a:t>
            </a:r>
            <a:r>
              <a:rPr lang="en-US" sz="6000" b="1" dirty="0" smtClean="0">
                <a:latin typeface=".VnAvant" pitchFamily="34" charset="0"/>
              </a:rPr>
              <a:t> d¹y Nam </a:t>
            </a:r>
            <a:r>
              <a:rPr lang="en-US" sz="6000" b="1" dirty="0" err="1" smtClean="0">
                <a:latin typeface=".VnAvant" pitchFamily="34" charset="0"/>
              </a:rPr>
              <a:t>biÕt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c¸ch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võa</a:t>
            </a:r>
            <a:r>
              <a:rPr lang="en-US" sz="6000" b="1" dirty="0" smtClean="0">
                <a:latin typeface=".VnAvant" pitchFamily="34" charset="0"/>
              </a:rPr>
              <a:t> ch¹y </a:t>
            </a:r>
            <a:r>
              <a:rPr lang="en-US" sz="6000" b="1" dirty="0" err="1" smtClean="0">
                <a:latin typeface=".VnAvant" pitchFamily="34" charset="0"/>
              </a:rPr>
              <a:t>võa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kÐo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c¨ng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d©y</a:t>
            </a:r>
            <a:r>
              <a:rPr lang="en-US" sz="6000" b="1" dirty="0" smtClean="0">
                <a:latin typeface=".VnAvant" pitchFamily="34" charset="0"/>
              </a:rPr>
              <a:t> vµ </a:t>
            </a:r>
            <a:r>
              <a:rPr lang="en-US" sz="6000" b="1" dirty="0" err="1" smtClean="0">
                <a:latin typeface=".VnAvant" pitchFamily="34" charset="0"/>
              </a:rPr>
              <a:t>giËt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giËt</a:t>
            </a:r>
            <a:r>
              <a:rPr lang="en-US" sz="6000" b="1" dirty="0" smtClean="0">
                <a:latin typeface=".VnAvant" pitchFamily="34" charset="0"/>
              </a:rPr>
              <a:t> ®Ó con </a:t>
            </a:r>
            <a:r>
              <a:rPr lang="en-US" sz="6000" b="1" dirty="0" err="1" smtClean="0">
                <a:latin typeface=".VnAvant" pitchFamily="34" charset="0"/>
              </a:rPr>
              <a:t>diÒu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cã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</a:t>
            </a:r>
            <a:r>
              <a:rPr lang="en-US" sz="6000" b="1" dirty="0" err="1" smtClean="0">
                <a:latin typeface=".VnAvant" pitchFamily="34" charset="0"/>
              </a:rPr>
              <a:t>Ó</a:t>
            </a:r>
            <a:r>
              <a:rPr lang="en-US" sz="6000" b="1" dirty="0" smtClean="0">
                <a:latin typeface=".VnAvant" pitchFamily="34" charset="0"/>
              </a:rPr>
              <a:t> bay </a:t>
            </a:r>
            <a:r>
              <a:rPr lang="en-US" sz="6000" b="1" dirty="0" err="1" smtClean="0">
                <a:latin typeface=".VnAvant" pitchFamily="34" charset="0"/>
              </a:rPr>
              <a:t>cao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562600" y="228600"/>
            <a:ext cx="152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733800" y="2895600"/>
            <a:ext cx="152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600200" y="5638800"/>
            <a:ext cx="152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52600" y="5638800"/>
            <a:ext cx="152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82689"/>
            <a:ext cx="9067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  </a:t>
            </a:r>
            <a:r>
              <a:rPr lang="en-US" sz="6000" b="1" dirty="0" err="1" smtClean="0">
                <a:latin typeface=".VnAvant" pitchFamily="34" charset="0"/>
              </a:rPr>
              <a:t>Hai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anh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em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thÝch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thó</a:t>
            </a:r>
            <a:r>
              <a:rPr lang="en-US" sz="6000" b="1" dirty="0" smtClean="0">
                <a:latin typeface=".VnAvant" pitchFamily="34" charset="0"/>
              </a:rPr>
              <a:t> ng¾m </a:t>
            </a:r>
            <a:r>
              <a:rPr lang="en-US" sz="6000" b="1" dirty="0" err="1" smtClean="0">
                <a:latin typeface=".VnAvant" pitchFamily="34" charset="0"/>
              </a:rPr>
              <a:t>nh×n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nh÷ng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c¸nh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diÒu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sÆc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sì</a:t>
            </a:r>
            <a:r>
              <a:rPr lang="en-US" sz="6000" b="1" dirty="0" smtClean="0">
                <a:latin typeface=".VnAvant" pitchFamily="34" charset="0"/>
              </a:rPr>
              <a:t>, ®¸</a:t>
            </a:r>
            <a:r>
              <a:rPr lang="en-US" sz="6000" b="1" dirty="0" err="1" smtClean="0">
                <a:latin typeface=".VnAvant" pitchFamily="34" charset="0"/>
              </a:rPr>
              <a:t>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yªu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chao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liÖng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trªn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bÇu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trêi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114800" y="1905000"/>
            <a:ext cx="152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419600" y="3200400"/>
            <a:ext cx="152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763000" y="4572000"/>
            <a:ext cx="152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915400" y="4572000"/>
            <a:ext cx="152400" cy="914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3938" y="1418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4994031" y="810066"/>
            <a:ext cx="120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4994031" y="111398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2" name="Oval 1"/>
          <p:cNvSpPr/>
          <p:nvPr/>
        </p:nvSpPr>
        <p:spPr>
          <a:xfrm>
            <a:off x="2590800" y="0"/>
            <a:ext cx="4642339" cy="96158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3247291" y="152400"/>
            <a:ext cx="4126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Thế giới trên bầu trời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0543" cy="96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256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" y="50292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.VnAvant" pitchFamily="34" charset="0"/>
              </a:rPr>
              <a:t>  </a:t>
            </a:r>
            <a:r>
              <a:rPr lang="en-US" sz="4400" b="1" dirty="0" err="1" smtClean="0">
                <a:latin typeface=".VnAvant" pitchFamily="34" charset="0"/>
              </a:rPr>
              <a:t>Em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yªu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s¸ch</a:t>
            </a:r>
            <a:r>
              <a:rPr lang="en-US" sz="4400" b="1" dirty="0" smtClean="0">
                <a:latin typeface=".VnAvant" pitchFamily="34" charset="0"/>
              </a:rPr>
              <a:t>. </a:t>
            </a:r>
            <a:r>
              <a:rPr lang="en-US" sz="4400" b="1" dirty="0" err="1" smtClean="0">
                <a:latin typeface=".VnAvant" pitchFamily="34" charset="0"/>
              </a:rPr>
              <a:t>Nhê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cã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s¸ch</a:t>
            </a:r>
            <a:r>
              <a:rPr lang="en-US" sz="4400" b="1" dirty="0" smtClean="0">
                <a:latin typeface=".VnAvant" pitchFamily="34" charset="0"/>
              </a:rPr>
              <a:t>, </a:t>
            </a:r>
            <a:r>
              <a:rPr lang="en-US" sz="4400" b="1" dirty="0" err="1" smtClean="0">
                <a:latin typeface=".VnAvant" pitchFamily="34" charset="0"/>
              </a:rPr>
              <a:t>em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biÕt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nhiÒu</a:t>
            </a:r>
            <a:r>
              <a:rPr lang="en-US" sz="4400" b="1" dirty="0" smtClean="0">
                <a:latin typeface=".VnAvant" pitchFamily="34" charset="0"/>
              </a:rPr>
              <a:t> ®</a:t>
            </a:r>
            <a:r>
              <a:rPr lang="en-US" sz="4400" b="1" dirty="0" err="1" smtClean="0">
                <a:latin typeface=".VnAvant" pitchFamily="34" charset="0"/>
              </a:rPr>
              <a:t>iÒu</a:t>
            </a:r>
            <a:r>
              <a:rPr lang="en-US" sz="4400" b="1" dirty="0" smtClean="0">
                <a:latin typeface=".VnAvant" pitchFamily="34" charset="0"/>
              </a:rPr>
              <a:t> hay.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50292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.VnAvant" pitchFamily="34" charset="0"/>
              </a:rPr>
              <a:t>  </a:t>
            </a:r>
            <a:r>
              <a:rPr lang="en-US" sz="4400" b="1" dirty="0" err="1" smtClean="0">
                <a:latin typeface=".VnAvant" pitchFamily="34" charset="0"/>
              </a:rPr>
              <a:t>Em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yªu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s¸ch</a:t>
            </a:r>
            <a:r>
              <a:rPr lang="en-US" sz="4400" b="1" dirty="0" smtClean="0">
                <a:latin typeface=".VnAvant" pitchFamily="34" charset="0"/>
              </a:rPr>
              <a:t>. </a:t>
            </a:r>
            <a:r>
              <a:rPr lang="en-US" sz="4400" b="1" dirty="0" err="1" smtClean="0">
                <a:latin typeface=".VnAvant" pitchFamily="34" charset="0"/>
              </a:rPr>
              <a:t>Nhê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cã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s¸ch</a:t>
            </a:r>
            <a:r>
              <a:rPr lang="en-US" sz="4400" b="1" dirty="0" smtClean="0">
                <a:latin typeface=".VnAvant" pitchFamily="34" charset="0"/>
              </a:rPr>
              <a:t>, </a:t>
            </a:r>
            <a:r>
              <a:rPr lang="en-US" sz="4400" b="1" dirty="0" err="1" smtClean="0">
                <a:latin typeface=".VnAvant" pitchFamily="34" charset="0"/>
              </a:rPr>
              <a:t>em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b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iªt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nh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iªu</a:t>
            </a:r>
            <a:r>
              <a:rPr lang="en-US" sz="4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400" b="1" dirty="0" smtClean="0">
                <a:latin typeface=".VnAvant" pitchFamily="34" charset="0"/>
              </a:rPr>
              <a:t>®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iªu</a:t>
            </a:r>
            <a:r>
              <a:rPr lang="en-US" sz="4400" b="1" dirty="0" smtClean="0">
                <a:latin typeface=".VnAvant" pitchFamily="34" charset="0"/>
              </a:rPr>
              <a:t> hay.</a:t>
            </a:r>
            <a:endParaRPr lang="en-US" sz="44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iªt</a:t>
            </a:r>
            <a:r>
              <a:rPr lang="en-US" sz="8000" b="1" dirty="0" smtClean="0">
                <a:latin typeface=".VnAvant" pitchFamily="34" charset="0"/>
              </a:rPr>
              <a:t>     </a:t>
            </a:r>
            <a:r>
              <a:rPr lang="en-US" sz="8000" b="1" dirty="0" err="1" smtClean="0">
                <a:latin typeface=".VnAvant" pitchFamily="34" charset="0"/>
              </a:rPr>
              <a:t>iªu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yªu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iª</a:t>
            </a:r>
            <a:r>
              <a:rPr lang="en-US" sz="8000" b="1" dirty="0" err="1" smtClean="0">
                <a:solidFill>
                  <a:srgbClr val="92D050"/>
                </a:solidFill>
                <a:latin typeface=".VnAvant" pitchFamily="34" charset="0"/>
              </a:rPr>
              <a:t>t</a:t>
            </a:r>
            <a:r>
              <a:rPr lang="en-US" sz="8000" b="1" dirty="0" smtClean="0">
                <a:latin typeface=".VnAvant" pitchFamily="34" charset="0"/>
              </a:rPr>
              <a:t>    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iª</a:t>
            </a:r>
            <a:r>
              <a:rPr lang="en-US" sz="8000" b="1" dirty="0" err="1" smtClean="0">
                <a:solidFill>
                  <a:srgbClr val="00B0F0"/>
                </a:solidFill>
                <a:latin typeface=".VnAvant" pitchFamily="34" charset="0"/>
              </a:rPr>
              <a:t>u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yª</a:t>
            </a:r>
            <a:r>
              <a:rPr lang="en-US" sz="8000" b="1" dirty="0" err="1" smtClean="0">
                <a:solidFill>
                  <a:srgbClr val="0070C0"/>
                </a:solidFill>
                <a:latin typeface=".VnAvant" pitchFamily="34" charset="0"/>
              </a:rPr>
              <a:t>u</a:t>
            </a:r>
            <a:endParaRPr lang="en-US" sz="8000" b="1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2362200"/>
            <a:ext cx="28194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8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2362200"/>
            <a:ext cx="28194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80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3733800"/>
            <a:ext cx="57150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80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3733800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b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iÕt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23622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b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23622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iªt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" y="457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atin typeface=".VnAvant" pitchFamily="34" charset="0"/>
              </a:rPr>
              <a:t>c</a:t>
            </a:r>
            <a:r>
              <a:rPr lang="en-US" sz="7200" b="1" dirty="0" err="1" smtClean="0">
                <a:latin typeface=".VnAvant" pitchFamily="34" charset="0"/>
              </a:rPr>
              <a:t>hiÕt</a:t>
            </a:r>
            <a:r>
              <a:rPr lang="en-US" sz="7200" b="1" dirty="0" smtClean="0">
                <a:latin typeface=".VnAvant" pitchFamily="34" charset="0"/>
              </a:rPr>
              <a:t>     </a:t>
            </a:r>
            <a:r>
              <a:rPr lang="en-US" sz="7200" b="1" dirty="0" err="1" smtClean="0">
                <a:latin typeface=".VnAvant" pitchFamily="34" charset="0"/>
              </a:rPr>
              <a:t>viÕt</a:t>
            </a:r>
            <a:r>
              <a:rPr lang="en-US" sz="7200" b="1" dirty="0" smtClean="0">
                <a:latin typeface=".VnAvant" pitchFamily="34" charset="0"/>
              </a:rPr>
              <a:t>    </a:t>
            </a:r>
            <a:r>
              <a:rPr lang="en-US" sz="7200" b="1" dirty="0" err="1" smtClean="0">
                <a:latin typeface=".VnAvant" pitchFamily="34" charset="0"/>
              </a:rPr>
              <a:t>viÖt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200" y="457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.VnAvant" pitchFamily="34" charset="0"/>
              </a:rPr>
              <a:t>ch</a:t>
            </a:r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iªt</a:t>
            </a:r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7200" b="1" dirty="0" smtClean="0">
                <a:latin typeface=".VnAvant" pitchFamily="34" charset="0"/>
              </a:rPr>
              <a:t>    </a:t>
            </a:r>
            <a:r>
              <a:rPr lang="en-US" sz="7200" b="1" dirty="0" err="1" smtClean="0">
                <a:latin typeface=".VnAvant" pitchFamily="34" charset="0"/>
              </a:rPr>
              <a:t>v</a:t>
            </a:r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iªt</a:t>
            </a:r>
            <a:r>
              <a:rPr lang="en-US" sz="7200" b="1" dirty="0" smtClean="0">
                <a:latin typeface=".VnAvant" pitchFamily="34" charset="0"/>
              </a:rPr>
              <a:t>    </a:t>
            </a:r>
            <a:r>
              <a:rPr lang="en-US" sz="7200" b="1" dirty="0" err="1" smtClean="0">
                <a:latin typeface=".VnAvant" pitchFamily="34" charset="0"/>
              </a:rPr>
              <a:t>v</a:t>
            </a:r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iªt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6200" y="2286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.VnAvant" pitchFamily="34" charset="0"/>
              </a:rPr>
              <a:t>  </a:t>
            </a:r>
            <a:r>
              <a:rPr lang="en-US" sz="7200" b="1" dirty="0" err="1" smtClean="0">
                <a:latin typeface=".VnAvant" pitchFamily="34" charset="0"/>
              </a:rPr>
              <a:t>chiÒu</a:t>
            </a:r>
            <a:r>
              <a:rPr lang="en-US" sz="7200" b="1" dirty="0" smtClean="0">
                <a:latin typeface=".VnAvant" pitchFamily="34" charset="0"/>
              </a:rPr>
              <a:t>    </a:t>
            </a:r>
            <a:r>
              <a:rPr lang="en-US" sz="7200" b="1" dirty="0" err="1" smtClean="0">
                <a:latin typeface=".VnAvant" pitchFamily="34" charset="0"/>
              </a:rPr>
              <a:t>diÔu</a:t>
            </a:r>
            <a:r>
              <a:rPr lang="en-US" sz="7200" b="1" dirty="0" smtClean="0">
                <a:latin typeface=".VnAvant" pitchFamily="34" charset="0"/>
              </a:rPr>
              <a:t>   </a:t>
            </a:r>
            <a:r>
              <a:rPr lang="en-US" sz="7200" b="1" dirty="0" err="1" smtClean="0">
                <a:latin typeface=".VnAvant" pitchFamily="34" charset="0"/>
              </a:rPr>
              <a:t>kiÓu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6200" y="2286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.VnAvant" pitchFamily="34" charset="0"/>
              </a:rPr>
              <a:t>  </a:t>
            </a:r>
            <a:r>
              <a:rPr lang="en-US" sz="7200" b="1" dirty="0" err="1" smtClean="0">
                <a:latin typeface=".VnAvant" pitchFamily="34" charset="0"/>
              </a:rPr>
              <a:t>ch</a:t>
            </a:r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iªu</a:t>
            </a:r>
            <a:r>
              <a:rPr lang="en-US" sz="7200" b="1" dirty="0" smtClean="0">
                <a:latin typeface=".VnAvant" pitchFamily="34" charset="0"/>
              </a:rPr>
              <a:t>    </a:t>
            </a:r>
            <a:r>
              <a:rPr lang="en-US" sz="7200" b="1" dirty="0" err="1" smtClean="0">
                <a:latin typeface=".VnAvant" pitchFamily="34" charset="0"/>
              </a:rPr>
              <a:t>d</a:t>
            </a:r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iªu</a:t>
            </a:r>
            <a:r>
              <a:rPr lang="en-US" sz="7200" b="1" dirty="0" smtClean="0">
                <a:latin typeface=".VnAvant" pitchFamily="34" charset="0"/>
              </a:rPr>
              <a:t>   </a:t>
            </a:r>
            <a:r>
              <a:rPr lang="en-US" sz="7200" b="1" dirty="0" err="1" smtClean="0">
                <a:latin typeface=".VnAvant" pitchFamily="34" charset="0"/>
              </a:rPr>
              <a:t>k</a:t>
            </a:r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iªu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4038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.VnAvant" pitchFamily="34" charset="0"/>
              </a:rPr>
              <a:t>  </a:t>
            </a:r>
            <a:r>
              <a:rPr lang="en-US" sz="7200" b="1" dirty="0" err="1" smtClean="0">
                <a:latin typeface=".VnAvant" pitchFamily="34" charset="0"/>
              </a:rPr>
              <a:t>yªu</a:t>
            </a:r>
            <a:r>
              <a:rPr lang="en-US" sz="7200" b="1" dirty="0" smtClean="0">
                <a:latin typeface=".VnAvant" pitchFamily="34" charset="0"/>
              </a:rPr>
              <a:t>     </a:t>
            </a:r>
            <a:r>
              <a:rPr lang="en-US" sz="7200" b="1" dirty="0" err="1" smtClean="0">
                <a:latin typeface=".VnAvant" pitchFamily="34" charset="0"/>
              </a:rPr>
              <a:t>yÕu</a:t>
            </a:r>
            <a:r>
              <a:rPr lang="en-US" sz="7200" b="1" dirty="0" smtClean="0">
                <a:latin typeface=".VnAvant" pitchFamily="34" charset="0"/>
              </a:rPr>
              <a:t>     </a:t>
            </a:r>
            <a:r>
              <a:rPr lang="en-US" sz="7200" b="1" dirty="0" err="1" smtClean="0">
                <a:latin typeface=".VnAvant" pitchFamily="34" charset="0"/>
              </a:rPr>
              <a:t>yÓu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4038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.VnAvant" pitchFamily="34" charset="0"/>
              </a:rPr>
              <a:t>  </a:t>
            </a:r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yªu</a:t>
            </a:r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     </a:t>
            </a:r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yªu</a:t>
            </a:r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     </a:t>
            </a:r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yªu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ẤP] Các thím đang dùng nhiệt kế loại nào ? - vozForu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6675"/>
            <a:ext cx="8458200" cy="46577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48006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nhiÖt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kÕ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8006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nh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iªt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kÕ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ằm Ngủ Mơ Thấy Con Diều Đánh Đề Con Số Gì? Số Mấy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8305800" cy="4191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4772561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con </a:t>
            </a:r>
            <a:r>
              <a:rPr lang="en-US" sz="8000" b="1" dirty="0" err="1" smtClean="0">
                <a:latin typeface=".VnAvant" pitchFamily="34" charset="0"/>
              </a:rPr>
              <a:t>diÒu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772561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con </a:t>
            </a:r>
            <a:r>
              <a:rPr lang="en-US" sz="8000" b="1" dirty="0" err="1" smtClean="0">
                <a:latin typeface=".VnAvant" pitchFamily="34" charset="0"/>
              </a:rPr>
              <a:t>d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iªu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4" descr="1001+ ý tưởng chụp ảnh gia đình mẹ và con trai &quot;hot trend&quot; 2020 - Sankid  Studio - Ảnh Viện Cho Bé và Gia Đình TPHC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1001+ ý tưởng chụp ảnh gia đình mẹ và con trai &quot;hot trend&quot; 2020 - Sankid  Studio - Ảnh Viện Cho Bé và Gia Đình TPHC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AutoShape 8" descr="1001+ ý tưởng chụp ảnh gia đình mẹ và con trai &quot;hot trend&quot; 2020 - Sankid  Studio - Ảnh Viện Cho Bé và Gia Đình TPHC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6" name="Picture 10" descr="Người Mẹ đang Bế Một Em Bé Hình ảnh | Định dạng hình ảnh JPG 500954062|  vn.lovepik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"/>
            <a:ext cx="8382000" cy="4724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" y="4953000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yªu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chiÒu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953000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yªu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ch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iªu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381000"/>
            <a:ext cx="7239000" cy="540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err="1" smtClean="0">
                <a:latin typeface=".VnAvant" pitchFamily="34" charset="0"/>
              </a:rPr>
              <a:t>nhiÖt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kÕ</a:t>
            </a:r>
            <a:endParaRPr lang="en-US" sz="8000" b="1" dirty="0" smtClean="0">
              <a:latin typeface=".VnAvant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8000" b="1" dirty="0" smtClean="0">
                <a:latin typeface=".VnAvant" pitchFamily="34" charset="0"/>
              </a:rPr>
              <a:t>con </a:t>
            </a:r>
            <a:r>
              <a:rPr lang="en-US" sz="8000" b="1" dirty="0" err="1" smtClean="0">
                <a:latin typeface=".VnAvant" pitchFamily="34" charset="0"/>
              </a:rPr>
              <a:t>diÒu</a:t>
            </a:r>
            <a:endParaRPr lang="en-US" sz="8000" b="1" dirty="0" smtClean="0">
              <a:latin typeface=".VnAvant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8000" b="1" dirty="0" err="1" smtClean="0">
                <a:latin typeface=".VnAvant" pitchFamily="34" charset="0"/>
              </a:rPr>
              <a:t>yªu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chiÒu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-1524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iªt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      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iªu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      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yªu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685800"/>
            <a:ext cx="28194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.VnAvant" pitchFamily="34" charset="0"/>
              </a:rPr>
              <a:t>b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685800"/>
            <a:ext cx="28194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iªt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1676400"/>
            <a:ext cx="57150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b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iÕt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534483"/>
            <a:ext cx="9220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     </a:t>
            </a:r>
            <a:r>
              <a:rPr lang="en-US" sz="5400" b="1" dirty="0" err="1" smtClean="0">
                <a:latin typeface=".VnAvant" pitchFamily="34" charset="0"/>
              </a:rPr>
              <a:t>chiÕt</a:t>
            </a:r>
            <a:r>
              <a:rPr lang="en-US" sz="5400" b="1" dirty="0" smtClean="0">
                <a:latin typeface=".VnAvant" pitchFamily="34" charset="0"/>
              </a:rPr>
              <a:t>       </a:t>
            </a:r>
            <a:r>
              <a:rPr lang="en-US" sz="5400" b="1" dirty="0" err="1" smtClean="0">
                <a:latin typeface=".VnAvant" pitchFamily="34" charset="0"/>
              </a:rPr>
              <a:t>viÕt</a:t>
            </a:r>
            <a:r>
              <a:rPr lang="en-US" sz="5400" b="1" dirty="0" smtClean="0">
                <a:latin typeface=".VnAvant" pitchFamily="34" charset="0"/>
              </a:rPr>
              <a:t>         </a:t>
            </a:r>
            <a:r>
              <a:rPr lang="en-US" sz="5400" b="1" dirty="0" err="1" smtClean="0">
                <a:latin typeface=".VnAvant" pitchFamily="34" charset="0"/>
              </a:rPr>
              <a:t>viÖt</a:t>
            </a:r>
            <a:endParaRPr lang="en-US" sz="5400" b="1" dirty="0" smtClean="0">
              <a:latin typeface=".VnAvant" pitchFamily="34" charset="0"/>
            </a:endParaRPr>
          </a:p>
          <a:p>
            <a:r>
              <a:rPr lang="en-US" sz="5400" b="1" dirty="0" smtClean="0">
                <a:latin typeface=".VnAvant" pitchFamily="34" charset="0"/>
              </a:rPr>
              <a:t>     </a:t>
            </a:r>
            <a:r>
              <a:rPr lang="en-US" sz="5400" b="1" dirty="0" err="1" smtClean="0">
                <a:latin typeface=".VnAvant" pitchFamily="34" charset="0"/>
              </a:rPr>
              <a:t>chiÒu</a:t>
            </a:r>
            <a:r>
              <a:rPr lang="en-US" sz="5400" b="1" dirty="0" smtClean="0">
                <a:latin typeface=".VnAvant" pitchFamily="34" charset="0"/>
              </a:rPr>
              <a:t>     </a:t>
            </a:r>
            <a:r>
              <a:rPr lang="en-US" sz="5400" b="1" dirty="0" err="1" smtClean="0">
                <a:latin typeface=".VnAvant" pitchFamily="34" charset="0"/>
              </a:rPr>
              <a:t>diÔu</a:t>
            </a:r>
            <a:r>
              <a:rPr lang="en-US" sz="5400" b="1" dirty="0" smtClean="0">
                <a:latin typeface=".VnAvant" pitchFamily="34" charset="0"/>
              </a:rPr>
              <a:t>        </a:t>
            </a:r>
            <a:r>
              <a:rPr lang="en-US" sz="5400" b="1" dirty="0" err="1" smtClean="0">
                <a:latin typeface=".VnAvant" pitchFamily="34" charset="0"/>
              </a:rPr>
              <a:t>kiÓu</a:t>
            </a:r>
            <a:endParaRPr lang="en-US" sz="5400" b="1" dirty="0" smtClean="0">
              <a:latin typeface=".VnAvant" pitchFamily="34" charset="0"/>
            </a:endParaRPr>
          </a:p>
          <a:p>
            <a:r>
              <a:rPr lang="en-US" sz="5400" b="1" dirty="0" smtClean="0">
                <a:latin typeface=".VnAvant" pitchFamily="34" charset="0"/>
              </a:rPr>
              <a:t>     </a:t>
            </a:r>
            <a:r>
              <a:rPr lang="en-US" sz="5400" b="1" dirty="0" err="1" smtClean="0">
                <a:latin typeface=".VnAvant" pitchFamily="34" charset="0"/>
              </a:rPr>
              <a:t>yªu</a:t>
            </a:r>
            <a:r>
              <a:rPr lang="en-US" sz="5400" b="1" dirty="0" smtClean="0">
                <a:latin typeface=".VnAvant" pitchFamily="34" charset="0"/>
              </a:rPr>
              <a:t>         </a:t>
            </a:r>
            <a:r>
              <a:rPr lang="en-US" sz="5400" b="1" dirty="0" err="1" smtClean="0">
                <a:latin typeface=".VnAvant" pitchFamily="34" charset="0"/>
              </a:rPr>
              <a:t>yÕu</a:t>
            </a:r>
            <a:r>
              <a:rPr lang="en-US" sz="5400" b="1" dirty="0" smtClean="0">
                <a:latin typeface=".VnAvant" pitchFamily="34" charset="0"/>
              </a:rPr>
              <a:t>        </a:t>
            </a:r>
            <a:r>
              <a:rPr lang="en-US" sz="5400" b="1" dirty="0" err="1" smtClean="0">
                <a:latin typeface=".VnAvant" pitchFamily="34" charset="0"/>
              </a:rPr>
              <a:t>yÓu</a:t>
            </a:r>
            <a:endParaRPr lang="en-US" sz="5400" b="1" dirty="0" smtClean="0">
              <a:latin typeface=".VnAvant" pitchFamily="34" charset="0"/>
            </a:endParaRPr>
          </a:p>
          <a:p>
            <a:pPr algn="ctr"/>
            <a:r>
              <a:rPr lang="en-US" sz="5400" b="1" dirty="0" err="1" smtClean="0">
                <a:latin typeface=".VnAvant" pitchFamily="34" charset="0"/>
              </a:rPr>
              <a:t>nhiÖt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kÕ</a:t>
            </a:r>
            <a:r>
              <a:rPr lang="en-US" sz="5400" b="1" dirty="0" smtClean="0">
                <a:latin typeface=".VnAvant" pitchFamily="34" charset="0"/>
              </a:rPr>
              <a:t>       con </a:t>
            </a:r>
            <a:r>
              <a:rPr lang="en-US" sz="5400" b="1" dirty="0" err="1" smtClean="0">
                <a:latin typeface=".VnAvant" pitchFamily="34" charset="0"/>
              </a:rPr>
              <a:t>diÒu</a:t>
            </a:r>
            <a:r>
              <a:rPr lang="en-US" sz="5400" b="1" dirty="0" smtClean="0">
                <a:latin typeface=".VnAvant" pitchFamily="34" charset="0"/>
              </a:rPr>
              <a:t> </a:t>
            </a:r>
          </a:p>
          <a:p>
            <a:r>
              <a:rPr lang="en-US" sz="5400" b="1" dirty="0" smtClean="0">
                <a:latin typeface=".VnAvant" pitchFamily="34" charset="0"/>
              </a:rPr>
              <a:t>             </a:t>
            </a:r>
            <a:r>
              <a:rPr lang="en-US" sz="5400" b="1" dirty="0" err="1" smtClean="0">
                <a:latin typeface=".VnAvant" pitchFamily="34" charset="0"/>
              </a:rPr>
              <a:t>yªu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chiÒu</a:t>
            </a:r>
            <a:endParaRPr lang="en-US" sz="54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300</Words>
  <Application>Microsoft Office PowerPoint</Application>
  <PresentationFormat>On-screen Show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8</cp:revision>
  <dcterms:created xsi:type="dcterms:W3CDTF">2020-11-28T12:42:58Z</dcterms:created>
  <dcterms:modified xsi:type="dcterms:W3CDTF">2021-08-01T10:55:52Z</dcterms:modified>
</cp:coreProperties>
</file>