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6" r:id="rId12"/>
    <p:sldId id="268" r:id="rId13"/>
    <p:sldId id="269" r:id="rId14"/>
    <p:sldId id="27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3116-F846-4F1E-8281-20DFF94C8A0B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075E-4D65-48AE-BE00-298D3EABD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3116-F846-4F1E-8281-20DFF94C8A0B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075E-4D65-48AE-BE00-298D3EABD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3116-F846-4F1E-8281-20DFF94C8A0B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075E-4D65-48AE-BE00-298D3EABD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3116-F846-4F1E-8281-20DFF94C8A0B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075E-4D65-48AE-BE00-298D3EABD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3116-F846-4F1E-8281-20DFF94C8A0B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075E-4D65-48AE-BE00-298D3EABD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3116-F846-4F1E-8281-20DFF94C8A0B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075E-4D65-48AE-BE00-298D3EABD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3116-F846-4F1E-8281-20DFF94C8A0B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075E-4D65-48AE-BE00-298D3EABD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3116-F846-4F1E-8281-20DFF94C8A0B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075E-4D65-48AE-BE00-298D3EABD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3116-F846-4F1E-8281-20DFF94C8A0B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075E-4D65-48AE-BE00-298D3EABD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3116-F846-4F1E-8281-20DFF94C8A0B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075E-4D65-48AE-BE00-298D3EABD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3116-F846-4F1E-8281-20DFF94C8A0B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075E-4D65-48AE-BE00-298D3EABD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93116-F846-4F1E-8281-20DFF94C8A0B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D075E-4D65-48AE-BE00-298D3EABDB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065074"/>
            <a:ext cx="1135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.VnAvant" pitchFamily="34" charset="0"/>
              </a:rPr>
              <a:t>- </a:t>
            </a:r>
            <a:r>
              <a:rPr lang="en-US" sz="5400" b="1" dirty="0" err="1">
                <a:latin typeface=".VnAvant" pitchFamily="34" charset="0"/>
              </a:rPr>
              <a:t>Chó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thá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nh¶y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tung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t¨ng</a:t>
            </a:r>
            <a:r>
              <a:rPr lang="en-US" sz="5400" b="1" dirty="0">
                <a:latin typeface=".VnAvant" pitchFamily="34" charset="0"/>
              </a:rPr>
              <a:t>  </a:t>
            </a:r>
            <a:r>
              <a:rPr lang="en-US" sz="5400" b="1" dirty="0" err="1">
                <a:latin typeface=".VnAvant" pitchFamily="34" charset="0"/>
              </a:rPr>
              <a:t>trªn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b·i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cá</a:t>
            </a:r>
            <a:r>
              <a:rPr lang="en-US" sz="5400" b="1" dirty="0">
                <a:latin typeface=".VnAvant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3655874"/>
            <a:ext cx="1097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.VnAvant" pitchFamily="34" charset="0"/>
              </a:rPr>
              <a:t>- </a:t>
            </a:r>
            <a:r>
              <a:rPr lang="en-US" sz="5400" b="1" dirty="0" err="1">
                <a:latin typeface=".VnAvant" pitchFamily="34" charset="0"/>
              </a:rPr>
              <a:t>Trêi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nãng</a:t>
            </a:r>
            <a:r>
              <a:rPr lang="en-US" sz="5400" b="1" dirty="0">
                <a:latin typeface=".VnAvant" pitchFamily="34" charset="0"/>
              </a:rPr>
              <a:t>, </a:t>
            </a:r>
            <a:r>
              <a:rPr lang="en-US" sz="5400" b="1" dirty="0" err="1">
                <a:latin typeface=".VnAvant" pitchFamily="34" charset="0"/>
              </a:rPr>
              <a:t>bè</a:t>
            </a:r>
            <a:r>
              <a:rPr lang="en-US" sz="5400" b="1" dirty="0">
                <a:latin typeface=".VnAvant" pitchFamily="34" charset="0"/>
              </a:rPr>
              <a:t> ®</a:t>
            </a:r>
            <a:r>
              <a:rPr lang="en-US" sz="5400" b="1" dirty="0" err="1">
                <a:latin typeface=".VnAvant" pitchFamily="34" charset="0"/>
              </a:rPr>
              <a:t>ưa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Th«ng</a:t>
            </a:r>
            <a:r>
              <a:rPr lang="en-US" sz="5400" b="1" dirty="0">
                <a:latin typeface=".VnAvant" pitchFamily="34" charset="0"/>
              </a:rPr>
              <a:t> ®</a:t>
            </a:r>
            <a:r>
              <a:rPr lang="en-US" sz="5400" b="1" dirty="0" err="1">
                <a:latin typeface=".VnAvant" pitchFamily="34" charset="0"/>
              </a:rPr>
              <a:t>i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ra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bê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hå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hãng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m¸t</a:t>
            </a:r>
            <a:r>
              <a:rPr lang="en-US" sz="5400" b="1" dirty="0">
                <a:latin typeface=".VnAvant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05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itchFamily="34" charset="0"/>
              </a:rPr>
              <a:t>     </a:t>
            </a:r>
            <a:r>
              <a:rPr lang="en-US" sz="5400" b="1" dirty="0" err="1">
                <a:latin typeface=".VnAvant" pitchFamily="34" charset="0"/>
              </a:rPr>
              <a:t>VÞnh</a:t>
            </a:r>
            <a:r>
              <a:rPr lang="en-US" sz="5400" b="1" dirty="0">
                <a:latin typeface=".VnAvant" pitchFamily="34" charset="0"/>
              </a:rPr>
              <a:t> H¹ Long lµ </a:t>
            </a:r>
            <a:r>
              <a:rPr lang="en-US" sz="5400" b="1" dirty="0" err="1">
                <a:latin typeface=".VnAvant" pitchFamily="34" charset="0"/>
              </a:rPr>
              <a:t>mét</a:t>
            </a:r>
            <a:r>
              <a:rPr lang="en-US" sz="5400" b="1" dirty="0">
                <a:latin typeface=".VnAvant" pitchFamily="34" charset="0"/>
              </a:rPr>
              <a:t> k× </a:t>
            </a:r>
            <a:r>
              <a:rPr lang="en-US" sz="5400" b="1" dirty="0" err="1">
                <a:latin typeface=".VnAvant" pitchFamily="34" charset="0"/>
              </a:rPr>
              <a:t>quan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thiªn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nhiªn</a:t>
            </a:r>
            <a:r>
              <a:rPr lang="en-US" sz="5400" b="1" dirty="0">
                <a:latin typeface=".VnAvant" pitchFamily="34" charset="0"/>
              </a:rPr>
              <a:t>. </a:t>
            </a:r>
            <a:r>
              <a:rPr lang="en-US" sz="5400" b="1" dirty="0" err="1">
                <a:latin typeface=".VnAvant" pitchFamily="34" charset="0"/>
              </a:rPr>
              <a:t>N¬i</a:t>
            </a:r>
            <a:r>
              <a:rPr lang="en-US" sz="5400" b="1" dirty="0">
                <a:latin typeface=".VnAvant" pitchFamily="34" charset="0"/>
              </a:rPr>
              <a:t> ®©y </a:t>
            </a:r>
            <a:r>
              <a:rPr lang="en-US" sz="5400" b="1" dirty="0" err="1">
                <a:latin typeface=".VnAvant" pitchFamily="34" charset="0"/>
              </a:rPr>
              <a:t>cã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nh÷ng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hßn</a:t>
            </a:r>
            <a:r>
              <a:rPr lang="en-US" sz="5400" b="1" dirty="0">
                <a:latin typeface=".VnAvant" pitchFamily="34" charset="0"/>
              </a:rPr>
              <a:t> ®¶o </a:t>
            </a:r>
            <a:r>
              <a:rPr lang="en-US" sz="5400" b="1" dirty="0" err="1">
                <a:latin typeface=".VnAvant" pitchFamily="34" charset="0"/>
              </a:rPr>
              <a:t>lín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nhá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trïng</a:t>
            </a:r>
            <a:r>
              <a:rPr lang="en-US" sz="5400" b="1" dirty="0">
                <a:latin typeface=".VnAvant" pitchFamily="34" charset="0"/>
              </a:rPr>
              <a:t> ®</a:t>
            </a:r>
            <a:r>
              <a:rPr lang="en-US" sz="5400" b="1" dirty="0" err="1">
                <a:latin typeface=".VnAvant" pitchFamily="34" charset="0"/>
              </a:rPr>
              <a:t>iÖp</a:t>
            </a:r>
            <a:r>
              <a:rPr lang="en-US" sz="5400" b="1" dirty="0">
                <a:latin typeface=".VnAvant" pitchFamily="34" charset="0"/>
              </a:rPr>
              <a:t>, </a:t>
            </a:r>
            <a:r>
              <a:rPr lang="en-US" sz="5400" b="1" dirty="0" err="1">
                <a:latin typeface=".VnAvant" pitchFamily="34" charset="0"/>
              </a:rPr>
              <a:t>soi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bãng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trªn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mÆt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biÓn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xanh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biÕc</a:t>
            </a:r>
            <a:r>
              <a:rPr lang="en-US" sz="5400" b="1" dirty="0">
                <a:latin typeface=".VnAvant" pitchFamily="34" charset="0"/>
              </a:rPr>
              <a:t>. Du </a:t>
            </a:r>
            <a:r>
              <a:rPr lang="en-US" sz="5400" b="1" dirty="0" err="1">
                <a:latin typeface=".VnAvant" pitchFamily="34" charset="0"/>
              </a:rPr>
              <a:t>kh¸ch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thÝch</a:t>
            </a:r>
            <a:r>
              <a:rPr lang="en-US" sz="5400" b="1" dirty="0">
                <a:latin typeface=".VnAvant" pitchFamily="34" charset="0"/>
              </a:rPr>
              <a:t> ®</a:t>
            </a:r>
            <a:r>
              <a:rPr lang="en-US" sz="5400" b="1" dirty="0" err="1">
                <a:latin typeface=".VnAvant" pitchFamily="34" charset="0"/>
              </a:rPr>
              <a:t>Õn</a:t>
            </a:r>
            <a:r>
              <a:rPr lang="en-US" sz="5400" b="1" dirty="0">
                <a:latin typeface=".VnAvant" pitchFamily="34" charset="0"/>
              </a:rPr>
              <a:t> ®©y ng¾m </a:t>
            </a:r>
            <a:r>
              <a:rPr lang="en-US" sz="5400" b="1" dirty="0" err="1">
                <a:latin typeface=".VnAvant" pitchFamily="34" charset="0"/>
              </a:rPr>
              <a:t>c¶nh</a:t>
            </a:r>
            <a:r>
              <a:rPr lang="en-US" sz="5400" b="1" dirty="0">
                <a:latin typeface=".VnAvant" pitchFamily="34" charset="0"/>
              </a:rPr>
              <a:t>, t¾m </a:t>
            </a:r>
            <a:r>
              <a:rPr lang="en-US" sz="5400" b="1" dirty="0" err="1">
                <a:latin typeface=".VnAvant" pitchFamily="34" charset="0"/>
              </a:rPr>
              <a:t>m¸t</a:t>
            </a:r>
            <a:r>
              <a:rPr lang="en-US" sz="5400" b="1" dirty="0">
                <a:latin typeface=".VnAvant" pitchFamily="34" charset="0"/>
              </a:rPr>
              <a:t> vµ ®</a:t>
            </a:r>
            <a:r>
              <a:rPr lang="en-US" sz="5400" b="1" dirty="0" err="1">
                <a:latin typeface=".VnAvant" pitchFamily="34" charset="0"/>
              </a:rPr>
              <a:t>i</a:t>
            </a:r>
            <a:r>
              <a:rPr lang="en-US" sz="5400" b="1" dirty="0">
                <a:latin typeface=".VnAvant" pitchFamily="34" charset="0"/>
              </a:rPr>
              <a:t> d¹o </a:t>
            </a:r>
            <a:r>
              <a:rPr lang="en-US" sz="5400" b="1" dirty="0" err="1">
                <a:latin typeface=".VnAvant" pitchFamily="34" charset="0"/>
              </a:rPr>
              <a:t>trªn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nh÷ng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b·i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biÓn</a:t>
            </a:r>
            <a:r>
              <a:rPr lang="en-US" sz="5400" b="1" dirty="0">
                <a:latin typeface=".VnAvant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1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itchFamily="34" charset="0"/>
              </a:rPr>
              <a:t>     </a:t>
            </a:r>
            <a:r>
              <a:rPr lang="en-US" sz="5400" b="1" dirty="0" err="1">
                <a:latin typeface=".VnAvant" pitchFamily="34" charset="0"/>
              </a:rPr>
              <a:t>VÞnh</a:t>
            </a:r>
            <a:r>
              <a:rPr lang="en-US" sz="5400" b="1" dirty="0">
                <a:latin typeface=".VnAvant" pitchFamily="34" charset="0"/>
              </a:rPr>
              <a:t> H¹ Long lµ </a:t>
            </a:r>
            <a:r>
              <a:rPr lang="en-US" sz="5400" b="1" dirty="0" err="1">
                <a:latin typeface=".VnAvant" pitchFamily="34" charset="0"/>
              </a:rPr>
              <a:t>mét</a:t>
            </a:r>
            <a:r>
              <a:rPr lang="en-US" sz="5400" b="1" dirty="0">
                <a:latin typeface=".VnAvant" pitchFamily="34" charset="0"/>
              </a:rPr>
              <a:t> k× </a:t>
            </a:r>
            <a:r>
              <a:rPr lang="en-US" sz="5400" b="1" dirty="0" err="1">
                <a:latin typeface=".VnAvant" pitchFamily="34" charset="0"/>
              </a:rPr>
              <a:t>quan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th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iªn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nh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iªn</a:t>
            </a:r>
            <a:r>
              <a:rPr lang="en-US" sz="5400" b="1" dirty="0">
                <a:latin typeface=".VnAvant" pitchFamily="34" charset="0"/>
              </a:rPr>
              <a:t>. </a:t>
            </a:r>
            <a:r>
              <a:rPr lang="en-US" sz="5400" b="1" dirty="0" err="1">
                <a:latin typeface=".VnAvant" pitchFamily="34" charset="0"/>
              </a:rPr>
              <a:t>N¬i</a:t>
            </a:r>
            <a:r>
              <a:rPr lang="en-US" sz="5400" b="1" dirty="0">
                <a:latin typeface=".VnAvant" pitchFamily="34" charset="0"/>
              </a:rPr>
              <a:t> ®©y </a:t>
            </a:r>
            <a:r>
              <a:rPr lang="en-US" sz="5400" b="1" dirty="0" err="1">
                <a:latin typeface=".VnAvant" pitchFamily="34" charset="0"/>
              </a:rPr>
              <a:t>cã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nh÷ng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hßn</a:t>
            </a:r>
            <a:r>
              <a:rPr lang="en-US" sz="5400" b="1" dirty="0">
                <a:latin typeface=".VnAvant" pitchFamily="34" charset="0"/>
              </a:rPr>
              <a:t> ®¶o </a:t>
            </a:r>
            <a:r>
              <a:rPr lang="en-US" sz="5400" b="1" dirty="0" err="1">
                <a:latin typeface=".VnAvant" pitchFamily="34" charset="0"/>
              </a:rPr>
              <a:t>lín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nhá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trïng</a:t>
            </a:r>
            <a:r>
              <a:rPr lang="en-US" sz="5400" b="1" dirty="0">
                <a:latin typeface=".VnAvant" pitchFamily="34" charset="0"/>
              </a:rPr>
              <a:t> ®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iªp</a:t>
            </a:r>
            <a:r>
              <a:rPr lang="en-US" sz="5400" b="1" dirty="0">
                <a:latin typeface=".VnAvant" pitchFamily="34" charset="0"/>
              </a:rPr>
              <a:t>, </a:t>
            </a:r>
            <a:r>
              <a:rPr lang="en-US" sz="5400" b="1" dirty="0" err="1">
                <a:latin typeface=".VnAvant" pitchFamily="34" charset="0"/>
              </a:rPr>
              <a:t>soi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bãng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trªn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mÆt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iªn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xanh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iªc</a:t>
            </a:r>
            <a:r>
              <a:rPr lang="en-US" sz="5400" b="1" dirty="0">
                <a:latin typeface=".VnAvant" pitchFamily="34" charset="0"/>
              </a:rPr>
              <a:t>. Du </a:t>
            </a:r>
            <a:r>
              <a:rPr lang="en-US" sz="5400" b="1" dirty="0" err="1">
                <a:latin typeface=".VnAvant" pitchFamily="34" charset="0"/>
              </a:rPr>
              <a:t>kh¸ch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thÝch</a:t>
            </a:r>
            <a:r>
              <a:rPr lang="en-US" sz="5400" b="1" dirty="0">
                <a:latin typeface=".VnAvant" pitchFamily="34" charset="0"/>
              </a:rPr>
              <a:t> ®</a:t>
            </a:r>
            <a:r>
              <a:rPr lang="en-US" sz="5400" b="1" dirty="0" err="1">
                <a:latin typeface=".VnAvant" pitchFamily="34" charset="0"/>
              </a:rPr>
              <a:t>Õn</a:t>
            </a:r>
            <a:r>
              <a:rPr lang="en-US" sz="5400" b="1" dirty="0">
                <a:latin typeface=".VnAvant" pitchFamily="34" charset="0"/>
              </a:rPr>
              <a:t> ®©y ng¾m </a:t>
            </a:r>
            <a:r>
              <a:rPr lang="en-US" sz="5400" b="1" dirty="0" err="1">
                <a:latin typeface=".VnAvant" pitchFamily="34" charset="0"/>
              </a:rPr>
              <a:t>c¶nh</a:t>
            </a:r>
            <a:r>
              <a:rPr lang="en-US" sz="5400" b="1" dirty="0">
                <a:latin typeface=".VnAvant" pitchFamily="34" charset="0"/>
              </a:rPr>
              <a:t>, t¾m </a:t>
            </a:r>
            <a:r>
              <a:rPr lang="en-US" sz="5400" b="1" dirty="0" err="1">
                <a:latin typeface=".VnAvant" pitchFamily="34" charset="0"/>
              </a:rPr>
              <a:t>m¸t</a:t>
            </a:r>
            <a:r>
              <a:rPr lang="en-US" sz="5400" b="1" dirty="0">
                <a:latin typeface=".VnAvant" pitchFamily="34" charset="0"/>
              </a:rPr>
              <a:t> vµ ®</a:t>
            </a:r>
            <a:r>
              <a:rPr lang="en-US" sz="5400" b="1" dirty="0" err="1">
                <a:latin typeface=".VnAvant" pitchFamily="34" charset="0"/>
              </a:rPr>
              <a:t>i</a:t>
            </a:r>
            <a:r>
              <a:rPr lang="en-US" sz="5400" b="1" dirty="0">
                <a:latin typeface=".VnAvant" pitchFamily="34" charset="0"/>
              </a:rPr>
              <a:t> d¹o </a:t>
            </a:r>
            <a:r>
              <a:rPr lang="en-US" sz="5400" b="1" dirty="0" err="1">
                <a:latin typeface=".VnAvant" pitchFamily="34" charset="0"/>
              </a:rPr>
              <a:t>trªn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nh÷ng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b·i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iªn</a:t>
            </a:r>
            <a:r>
              <a:rPr lang="en-US" sz="5400" b="1" dirty="0">
                <a:latin typeface=".VnAvant" pitchFamily="34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162800" y="838200"/>
            <a:ext cx="2286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153400" y="3276600"/>
            <a:ext cx="2286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677400" y="5715000"/>
            <a:ext cx="2286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829800" y="5715000"/>
            <a:ext cx="2286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252478"/>
            <a:ext cx="9144000" cy="2690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latin typeface=".VnAvant" pitchFamily="34" charset="0"/>
              </a:rPr>
              <a:t>    </a:t>
            </a:r>
            <a:r>
              <a:rPr lang="en-US" sz="6000" b="1" dirty="0" err="1">
                <a:latin typeface=".VnAvant" pitchFamily="34" charset="0"/>
              </a:rPr>
              <a:t>VÞnh</a:t>
            </a:r>
            <a:r>
              <a:rPr lang="en-US" sz="6000" b="1" dirty="0">
                <a:latin typeface=".VnAvant" pitchFamily="34" charset="0"/>
              </a:rPr>
              <a:t> H¹ Long lµ </a:t>
            </a:r>
            <a:r>
              <a:rPr lang="en-US" sz="6000" b="1" dirty="0" err="1">
                <a:latin typeface=".VnAvant" pitchFamily="34" charset="0"/>
              </a:rPr>
              <a:t>mét</a:t>
            </a:r>
            <a:r>
              <a:rPr lang="en-US" sz="6000" b="1" dirty="0">
                <a:latin typeface=".VnAvant" pitchFamily="34" charset="0"/>
              </a:rPr>
              <a:t> k× </a:t>
            </a:r>
            <a:r>
              <a:rPr lang="en-US" sz="6000" b="1" dirty="0" err="1">
                <a:latin typeface=".VnAvant" pitchFamily="34" charset="0"/>
              </a:rPr>
              <a:t>quan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thiªn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nhiªn</a:t>
            </a:r>
            <a:r>
              <a:rPr lang="en-US" sz="6000" b="1" dirty="0">
                <a:latin typeface=".VnAvant" pitchFamily="34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8229600" y="1524000"/>
            <a:ext cx="2286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8686800" y="2971800"/>
            <a:ext cx="2286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839200" y="2971800"/>
            <a:ext cx="2286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304801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latin typeface=".VnAvant" pitchFamily="34" charset="0"/>
              </a:rPr>
              <a:t>    </a:t>
            </a:r>
            <a:r>
              <a:rPr lang="en-US" sz="6000" b="1" dirty="0" err="1">
                <a:latin typeface=".VnAvant" pitchFamily="34" charset="0"/>
              </a:rPr>
              <a:t>N¬i</a:t>
            </a:r>
            <a:r>
              <a:rPr lang="en-US" sz="6000" b="1" dirty="0">
                <a:latin typeface=".VnAvant" pitchFamily="34" charset="0"/>
              </a:rPr>
              <a:t> ®©y </a:t>
            </a:r>
            <a:r>
              <a:rPr lang="en-US" sz="6000" b="1" dirty="0" err="1">
                <a:latin typeface=".VnAvant" pitchFamily="34" charset="0"/>
              </a:rPr>
              <a:t>cã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nh÷ng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hßn</a:t>
            </a:r>
            <a:r>
              <a:rPr lang="en-US" sz="6000" b="1" dirty="0">
                <a:latin typeface=".VnAvant" pitchFamily="34" charset="0"/>
              </a:rPr>
              <a:t> ®¶o </a:t>
            </a:r>
            <a:r>
              <a:rPr lang="en-US" sz="6000" b="1" dirty="0" err="1">
                <a:latin typeface=".VnAvant" pitchFamily="34" charset="0"/>
              </a:rPr>
              <a:t>lín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nhá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trïng</a:t>
            </a:r>
            <a:r>
              <a:rPr lang="en-US" sz="6000" b="1" dirty="0">
                <a:latin typeface=".VnAvant" pitchFamily="34" charset="0"/>
              </a:rPr>
              <a:t> ®</a:t>
            </a:r>
            <a:r>
              <a:rPr lang="en-US" sz="6000" b="1" dirty="0" err="1">
                <a:latin typeface=".VnAvant" pitchFamily="34" charset="0"/>
              </a:rPr>
              <a:t>iÖp</a:t>
            </a:r>
            <a:r>
              <a:rPr lang="en-US" sz="6000" b="1" dirty="0">
                <a:latin typeface=".VnAvant" pitchFamily="34" charset="0"/>
              </a:rPr>
              <a:t>, </a:t>
            </a:r>
            <a:r>
              <a:rPr lang="en-US" sz="6000" b="1" dirty="0" err="1">
                <a:latin typeface=".VnAvant" pitchFamily="34" charset="0"/>
              </a:rPr>
              <a:t>soi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bãng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trªn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mÆt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biÓn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xanh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biÕc</a:t>
            </a:r>
            <a:r>
              <a:rPr lang="en-US" sz="6000" b="1" dirty="0">
                <a:latin typeface=".VnAvant" pitchFamily="34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334000" y="609600"/>
            <a:ext cx="2286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352800" y="3429000"/>
            <a:ext cx="2286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162800" y="4724400"/>
            <a:ext cx="2286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315200" y="4724400"/>
            <a:ext cx="2286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304801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latin typeface=".VnAvant" pitchFamily="34" charset="0"/>
              </a:rPr>
              <a:t>    Du </a:t>
            </a:r>
            <a:r>
              <a:rPr lang="en-US" sz="6000" b="1" dirty="0" err="1">
                <a:latin typeface=".VnAvant" pitchFamily="34" charset="0"/>
              </a:rPr>
              <a:t>kh¸ch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thÝch</a:t>
            </a:r>
            <a:r>
              <a:rPr lang="en-US" sz="6000" b="1" dirty="0">
                <a:latin typeface=".VnAvant" pitchFamily="34" charset="0"/>
              </a:rPr>
              <a:t> ®</a:t>
            </a:r>
            <a:r>
              <a:rPr lang="en-US" sz="6000" b="1" dirty="0" err="1">
                <a:latin typeface=".VnAvant" pitchFamily="34" charset="0"/>
              </a:rPr>
              <a:t>Õn</a:t>
            </a:r>
            <a:r>
              <a:rPr lang="en-US" sz="6000" b="1" dirty="0">
                <a:latin typeface=".VnAvant" pitchFamily="34" charset="0"/>
              </a:rPr>
              <a:t> ®©y ng¾m </a:t>
            </a:r>
            <a:r>
              <a:rPr lang="en-US" sz="6000" b="1" dirty="0" err="1">
                <a:latin typeface=".VnAvant" pitchFamily="34" charset="0"/>
              </a:rPr>
              <a:t>c¶nh</a:t>
            </a:r>
            <a:r>
              <a:rPr lang="en-US" sz="6000" b="1" dirty="0">
                <a:latin typeface=".VnAvant" pitchFamily="34" charset="0"/>
              </a:rPr>
              <a:t>, t¾m </a:t>
            </a:r>
            <a:r>
              <a:rPr lang="en-US" sz="6000" b="1" dirty="0" err="1">
                <a:latin typeface=".VnAvant" pitchFamily="34" charset="0"/>
              </a:rPr>
              <a:t>m¸t</a:t>
            </a:r>
            <a:r>
              <a:rPr lang="en-US" sz="6000" b="1" dirty="0">
                <a:latin typeface=".VnAvant" pitchFamily="34" charset="0"/>
              </a:rPr>
              <a:t> vµ ®</a:t>
            </a:r>
            <a:r>
              <a:rPr lang="en-US" sz="6000" b="1" dirty="0" err="1">
                <a:latin typeface=".VnAvant" pitchFamily="34" charset="0"/>
              </a:rPr>
              <a:t>i</a:t>
            </a:r>
            <a:r>
              <a:rPr lang="en-US" sz="6000" b="1" dirty="0">
                <a:latin typeface=".VnAvant" pitchFamily="34" charset="0"/>
              </a:rPr>
              <a:t> d¹o </a:t>
            </a:r>
            <a:r>
              <a:rPr lang="en-US" sz="6000" b="1" dirty="0" err="1">
                <a:latin typeface=".VnAvant" pitchFamily="34" charset="0"/>
              </a:rPr>
              <a:t>trªn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nh÷ng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b·i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biÓn</a:t>
            </a:r>
            <a:r>
              <a:rPr lang="en-US" sz="6000" b="1" dirty="0">
                <a:latin typeface=".VnAvant" pitchFamily="34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7848600" y="2057400"/>
            <a:ext cx="2286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467600" y="4724400"/>
            <a:ext cx="2286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620000" y="4724400"/>
            <a:ext cx="2286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276600" y="3429000"/>
            <a:ext cx="2286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37939" y="1418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6518031" y="810066"/>
            <a:ext cx="120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6518032" y="11139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" name="Oval 1"/>
          <p:cNvSpPr/>
          <p:nvPr/>
        </p:nvSpPr>
        <p:spPr>
          <a:xfrm>
            <a:off x="4044461" y="1"/>
            <a:ext cx="4642339" cy="110435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4454770" y="286846"/>
            <a:ext cx="4126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Thế giới trong lòng biển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565" y="142773"/>
            <a:ext cx="1310543" cy="96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5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33800" y="2286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5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800600"/>
            <a:ext cx="1158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.VnAvant" pitchFamily="34" charset="0"/>
              </a:rPr>
              <a:t>BiÓn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xanh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biÕc</a:t>
            </a:r>
            <a:r>
              <a:rPr lang="en-US" sz="5400" b="1" dirty="0">
                <a:latin typeface=".VnAvant" pitchFamily="34" charset="0"/>
              </a:rPr>
              <a:t>. </a:t>
            </a:r>
            <a:r>
              <a:rPr lang="en-US" sz="5400" b="1" dirty="0" err="1">
                <a:latin typeface=".VnAvant" pitchFamily="34" charset="0"/>
              </a:rPr>
              <a:t>Nh÷ng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hßn</a:t>
            </a:r>
            <a:r>
              <a:rPr lang="en-US" sz="5400" b="1" dirty="0">
                <a:latin typeface=".VnAvant" pitchFamily="34" charset="0"/>
              </a:rPr>
              <a:t> ®¶o </a:t>
            </a:r>
            <a:r>
              <a:rPr lang="en-US" sz="5400" b="1" dirty="0" err="1">
                <a:latin typeface=".VnAvant" pitchFamily="34" charset="0"/>
              </a:rPr>
              <a:t>lín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nhá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trïng</a:t>
            </a:r>
            <a:r>
              <a:rPr lang="en-US" sz="5400" b="1" dirty="0">
                <a:latin typeface=".VnAvant" pitchFamily="34" charset="0"/>
              </a:rPr>
              <a:t> ®</a:t>
            </a:r>
            <a:r>
              <a:rPr lang="en-US" sz="5400" b="1" dirty="0" err="1">
                <a:latin typeface=".VnAvant" pitchFamily="34" charset="0"/>
              </a:rPr>
              <a:t>iÖp</a:t>
            </a:r>
            <a:r>
              <a:rPr lang="en-US" sz="5400" b="1" dirty="0">
                <a:latin typeface=".VnAvant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457201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.VnAvant" pitchFamily="34" charset="0"/>
              </a:rPr>
              <a:t>iªc</a:t>
            </a:r>
            <a:r>
              <a:rPr lang="en-US" sz="8000" b="1" dirty="0">
                <a:latin typeface=".VnAvant" pitchFamily="34" charset="0"/>
              </a:rPr>
              <a:t>      </a:t>
            </a:r>
            <a:r>
              <a:rPr lang="en-US" sz="8000" b="1" dirty="0" err="1">
                <a:latin typeface=".VnAvant" pitchFamily="34" charset="0"/>
              </a:rPr>
              <a:t>iªn</a:t>
            </a:r>
            <a:r>
              <a:rPr lang="en-US" sz="8000" b="1" dirty="0">
                <a:latin typeface=".VnAvant" pitchFamily="34" charset="0"/>
              </a:rPr>
              <a:t>     </a:t>
            </a:r>
            <a:r>
              <a:rPr lang="en-US" sz="8000" b="1" dirty="0" err="1">
                <a:latin typeface=".VnAvant" pitchFamily="34" charset="0"/>
              </a:rPr>
              <a:t>iªp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457201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iª</a:t>
            </a:r>
            <a:r>
              <a:rPr lang="en-US" sz="8000" b="1" dirty="0" err="1">
                <a:solidFill>
                  <a:srgbClr val="00B0F0"/>
                </a:solidFill>
                <a:latin typeface=".VnAvant" pitchFamily="34" charset="0"/>
              </a:rPr>
              <a:t>c</a:t>
            </a:r>
            <a:r>
              <a:rPr lang="en-US" sz="8000" b="1" dirty="0">
                <a:latin typeface=".VnAvant" pitchFamily="34" charset="0"/>
              </a:rPr>
              <a:t>      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iª</a:t>
            </a:r>
            <a:r>
              <a:rPr lang="en-US" sz="8000" b="1" dirty="0" err="1">
                <a:solidFill>
                  <a:srgbClr val="00B050"/>
                </a:solidFill>
                <a:latin typeface=".VnAvant" pitchFamily="34" charset="0"/>
              </a:rPr>
              <a:t>n</a:t>
            </a:r>
            <a:r>
              <a:rPr lang="en-US" sz="8000" b="1" dirty="0">
                <a:latin typeface=".VnAvant" pitchFamily="34" charset="0"/>
              </a:rPr>
              <a:t>     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iª</a:t>
            </a:r>
            <a:r>
              <a:rPr lang="en-US" sz="8000" b="1" dirty="0" err="1">
                <a:solidFill>
                  <a:srgbClr val="7030A0"/>
                </a:solidFill>
                <a:latin typeface=".VnAvant" pitchFamily="34" charset="0"/>
              </a:rPr>
              <a:t>p</a:t>
            </a:r>
            <a:endParaRPr lang="en-US" sz="8000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981200"/>
            <a:ext cx="312420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12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1981200"/>
            <a:ext cx="312420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12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3962400"/>
            <a:ext cx="632460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120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3962400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err="1">
                <a:latin typeface=".VnAvant" pitchFamily="34" charset="0"/>
              </a:rPr>
              <a:t>b</a:t>
            </a:r>
            <a:r>
              <a:rPr lang="en-US" sz="12000" b="1" dirty="0" err="1">
                <a:solidFill>
                  <a:srgbClr val="FF0000"/>
                </a:solidFill>
                <a:latin typeface=".VnAvant" pitchFamily="34" charset="0"/>
              </a:rPr>
              <a:t>iÕc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198120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latin typeface=".VnAvant" pitchFamily="34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1200" y="198120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err="1">
                <a:solidFill>
                  <a:srgbClr val="FF0000"/>
                </a:solidFill>
                <a:latin typeface=".VnAvant" pitchFamily="34" charset="0"/>
              </a:rPr>
              <a:t>iªc</a:t>
            </a:r>
            <a:endParaRPr lang="en-US" sz="12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7676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thiÕc</a:t>
            </a:r>
            <a:r>
              <a:rPr lang="en-US" sz="8000" b="1" dirty="0">
                <a:latin typeface=".VnAvant" pitchFamily="34" charset="0"/>
              </a:rPr>
              <a:t>    </a:t>
            </a:r>
            <a:r>
              <a:rPr lang="en-US" sz="8000" b="1" dirty="0" err="1">
                <a:latin typeface=".VnAvant" pitchFamily="34" charset="0"/>
              </a:rPr>
              <a:t>tiÖc</a:t>
            </a:r>
            <a:r>
              <a:rPr lang="en-US" sz="8000" b="1" dirty="0">
                <a:latin typeface=".VnAvant" pitchFamily="34" charset="0"/>
              </a:rPr>
              <a:t>   </a:t>
            </a:r>
            <a:r>
              <a:rPr lang="en-US" sz="8000" b="1" dirty="0" err="1">
                <a:latin typeface=".VnAvant" pitchFamily="34" charset="0"/>
              </a:rPr>
              <a:t>xiÕc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7676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th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iªc</a:t>
            </a:r>
            <a:r>
              <a:rPr lang="en-US" sz="8000" b="1" dirty="0">
                <a:latin typeface=".VnAvant" pitchFamily="34" charset="0"/>
              </a:rPr>
              <a:t>    </a:t>
            </a:r>
            <a:r>
              <a:rPr lang="en-US" sz="8000" b="1" dirty="0" err="1">
                <a:latin typeface=".VnAvant" pitchFamily="34" charset="0"/>
              </a:rPr>
              <a:t>t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iªc</a:t>
            </a:r>
            <a:r>
              <a:rPr lang="en-US" sz="8000" b="1" dirty="0">
                <a:latin typeface=".VnAvant" pitchFamily="34" charset="0"/>
              </a:rPr>
              <a:t>   </a:t>
            </a:r>
            <a:r>
              <a:rPr lang="en-US" sz="8000" b="1" dirty="0" err="1">
                <a:latin typeface=".VnAvant" pitchFamily="34" charset="0"/>
              </a:rPr>
              <a:t>x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iªc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82880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.VnAvant" pitchFamily="34" charset="0"/>
              </a:rPr>
              <a:t> ®</a:t>
            </a:r>
            <a:r>
              <a:rPr lang="en-US" sz="8000" b="1" dirty="0" err="1">
                <a:latin typeface=".VnAvant" pitchFamily="34" charset="0"/>
              </a:rPr>
              <a:t>iÖn</a:t>
            </a:r>
            <a:r>
              <a:rPr lang="en-US" sz="8000" b="1" dirty="0">
                <a:latin typeface=".VnAvant" pitchFamily="34" charset="0"/>
              </a:rPr>
              <a:t>   </a:t>
            </a:r>
            <a:r>
              <a:rPr lang="en-US" sz="8000" b="1" dirty="0" err="1">
                <a:latin typeface=".VnAvant" pitchFamily="34" charset="0"/>
              </a:rPr>
              <a:t>kiÕn</a:t>
            </a:r>
            <a:r>
              <a:rPr lang="en-US" sz="8000" b="1" dirty="0">
                <a:latin typeface=".VnAvant" pitchFamily="34" charset="0"/>
              </a:rPr>
              <a:t>   </a:t>
            </a:r>
            <a:r>
              <a:rPr lang="en-US" sz="8000" b="1" dirty="0" err="1">
                <a:latin typeface=".VnAvant" pitchFamily="34" charset="0"/>
              </a:rPr>
              <a:t>thiÖn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82880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.VnAvant" pitchFamily="34" charset="0"/>
              </a:rPr>
              <a:t> ®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iªn</a:t>
            </a:r>
            <a:r>
              <a:rPr lang="en-US" sz="8000" b="1" dirty="0">
                <a:latin typeface=".VnAvant" pitchFamily="34" charset="0"/>
              </a:rPr>
              <a:t>   </a:t>
            </a:r>
            <a:r>
              <a:rPr lang="en-US" sz="8000" b="1" dirty="0" err="1">
                <a:latin typeface=".VnAvant" pitchFamily="34" charset="0"/>
              </a:rPr>
              <a:t>k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iªn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000" b="1" dirty="0">
                <a:latin typeface=".VnAvant" pitchFamily="34" charset="0"/>
              </a:rPr>
              <a:t>  </a:t>
            </a:r>
            <a:r>
              <a:rPr lang="en-US" sz="8000" b="1" dirty="0" err="1">
                <a:latin typeface=".VnAvant" pitchFamily="34" charset="0"/>
              </a:rPr>
              <a:t>th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iªn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350520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diÖp</a:t>
            </a:r>
            <a:r>
              <a:rPr lang="en-US" sz="8000" b="1" dirty="0">
                <a:latin typeface=".VnAvant" pitchFamily="34" charset="0"/>
              </a:rPr>
              <a:t>   </a:t>
            </a:r>
            <a:r>
              <a:rPr lang="en-US" sz="8000" b="1" dirty="0" err="1">
                <a:latin typeface=".VnAvant" pitchFamily="34" charset="0"/>
              </a:rPr>
              <a:t>thiÕp</a:t>
            </a:r>
            <a:r>
              <a:rPr lang="en-US" sz="8000" b="1" dirty="0">
                <a:latin typeface=".VnAvant" pitchFamily="34" charset="0"/>
              </a:rPr>
              <a:t>   </a:t>
            </a:r>
            <a:r>
              <a:rPr lang="en-US" sz="8000" b="1" dirty="0" err="1">
                <a:latin typeface=".VnAvant" pitchFamily="34" charset="0"/>
              </a:rPr>
              <a:t>tiÖp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50520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d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iªp</a:t>
            </a:r>
            <a:r>
              <a:rPr lang="en-US" sz="8000" b="1" dirty="0">
                <a:latin typeface=".VnAvant" pitchFamily="34" charset="0"/>
              </a:rPr>
              <a:t>   </a:t>
            </a:r>
            <a:r>
              <a:rPr lang="en-US" sz="8000" b="1" dirty="0" err="1">
                <a:latin typeface=".VnAvant" pitchFamily="34" charset="0"/>
              </a:rPr>
              <a:t>th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iªp</a:t>
            </a:r>
            <a:r>
              <a:rPr lang="en-US" sz="8000" b="1" dirty="0">
                <a:latin typeface=".VnAvant" pitchFamily="34" charset="0"/>
              </a:rPr>
              <a:t>   </a:t>
            </a:r>
            <a:r>
              <a:rPr lang="en-US" sz="8000" b="1" dirty="0" err="1">
                <a:latin typeface=".VnAvant" pitchFamily="34" charset="0"/>
              </a:rPr>
              <a:t>t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iªp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ải mã câu hỏi tại sao nước biển có màu xa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76200"/>
            <a:ext cx="8763000" cy="4495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4800601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.VnAvant" pitchFamily="34" charset="0"/>
              </a:rPr>
              <a:t>xanh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biÕc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4800601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.VnAvant" pitchFamily="34" charset="0"/>
              </a:rPr>
              <a:t>xanh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b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iªc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ăm 2016, du lịch Việt Nam đạt &quot;kỳ tích tăng trưởng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"/>
            <a:ext cx="88392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95600" y="4876801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.VnAvant" pitchFamily="34" charset="0"/>
              </a:rPr>
              <a:t>bê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biÓn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4876801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.VnAvant" pitchFamily="34" charset="0"/>
              </a:rPr>
              <a:t>bê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b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iªn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861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0" y="4953001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.VnAvant" pitchFamily="34" charset="0"/>
              </a:rPr>
              <a:t>sß</a:t>
            </a:r>
            <a:r>
              <a:rPr lang="en-US" sz="8000" b="1" dirty="0">
                <a:latin typeface=".VnAvant" pitchFamily="34" charset="0"/>
              </a:rPr>
              <a:t> ®</a:t>
            </a:r>
            <a:r>
              <a:rPr lang="en-US" sz="8000" b="1" dirty="0" err="1">
                <a:latin typeface=".VnAvant" pitchFamily="34" charset="0"/>
              </a:rPr>
              <a:t>iÖp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4924962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.VnAvant" pitchFamily="34" charset="0"/>
              </a:rPr>
              <a:t>sß</a:t>
            </a:r>
            <a:r>
              <a:rPr lang="en-US" sz="8000" b="1" dirty="0">
                <a:latin typeface=".VnAvant" pitchFamily="34" charset="0"/>
              </a:rPr>
              <a:t> ®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iªp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381001"/>
            <a:ext cx="7620000" cy="540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err="1">
                <a:latin typeface=".VnAvant" pitchFamily="34" charset="0"/>
              </a:rPr>
              <a:t>xanh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biÕc</a:t>
            </a:r>
            <a:endParaRPr lang="en-US" sz="8000" b="1" dirty="0">
              <a:latin typeface=".VnAvant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8000" b="1" dirty="0" err="1">
                <a:latin typeface=".VnAvant" pitchFamily="34" charset="0"/>
              </a:rPr>
              <a:t>bê</a:t>
            </a:r>
            <a:r>
              <a:rPr lang="en-US" sz="8000" b="1" dirty="0">
                <a:latin typeface=".VnAvant" pitchFamily="34" charset="0"/>
              </a:rPr>
              <a:t> </a:t>
            </a:r>
            <a:r>
              <a:rPr lang="en-US" sz="8000" b="1" dirty="0" err="1">
                <a:latin typeface=".VnAvant" pitchFamily="34" charset="0"/>
              </a:rPr>
              <a:t>biÓn</a:t>
            </a:r>
            <a:endParaRPr lang="en-US" sz="8000" b="1" dirty="0">
              <a:latin typeface=".VnAvant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8000" b="1" dirty="0" err="1">
                <a:latin typeface=".VnAvant" pitchFamily="34" charset="0"/>
              </a:rPr>
              <a:t>sß</a:t>
            </a:r>
            <a:r>
              <a:rPr lang="en-US" sz="8000" b="1" dirty="0">
                <a:latin typeface=".VnAvant" pitchFamily="34" charset="0"/>
              </a:rPr>
              <a:t> ®</a:t>
            </a:r>
            <a:r>
              <a:rPr lang="en-US" sz="8000" b="1" dirty="0" err="1">
                <a:latin typeface=".VnAvant" pitchFamily="34" charset="0"/>
              </a:rPr>
              <a:t>iÖp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-1524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iªc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       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iªn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        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iªp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685800"/>
            <a:ext cx="2286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.VnAvant" pitchFamily="34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685800"/>
            <a:ext cx="2286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iªc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1676400"/>
            <a:ext cx="46482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.VnAvant" pitchFamily="34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iÕc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2590801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.VnAvant" pitchFamily="34" charset="0"/>
              </a:rPr>
              <a:t>     </a:t>
            </a:r>
            <a:r>
              <a:rPr lang="en-US" sz="5400" b="1" dirty="0" err="1">
                <a:latin typeface=".VnAvant" pitchFamily="34" charset="0"/>
              </a:rPr>
              <a:t>thiÕc</a:t>
            </a:r>
            <a:r>
              <a:rPr lang="en-US" sz="5400" b="1" dirty="0">
                <a:latin typeface=".VnAvant" pitchFamily="34" charset="0"/>
              </a:rPr>
              <a:t>      </a:t>
            </a:r>
            <a:r>
              <a:rPr lang="en-US" sz="5400" b="1" dirty="0" err="1">
                <a:latin typeface=".VnAvant" pitchFamily="34" charset="0"/>
              </a:rPr>
              <a:t>tiÖc</a:t>
            </a:r>
            <a:r>
              <a:rPr lang="en-US" sz="5400" b="1" dirty="0">
                <a:latin typeface=".VnAvant" pitchFamily="34" charset="0"/>
              </a:rPr>
              <a:t>        </a:t>
            </a:r>
            <a:r>
              <a:rPr lang="en-US" sz="5400" b="1" dirty="0" err="1">
                <a:latin typeface=".VnAvant" pitchFamily="34" charset="0"/>
              </a:rPr>
              <a:t>xiÕc</a:t>
            </a:r>
            <a:endParaRPr lang="en-US" sz="5400" b="1" dirty="0">
              <a:latin typeface=".VnAvant" pitchFamily="34" charset="0"/>
            </a:endParaRPr>
          </a:p>
          <a:p>
            <a:r>
              <a:rPr lang="en-US" sz="5400" b="1" dirty="0">
                <a:latin typeface=".VnAvant" pitchFamily="34" charset="0"/>
              </a:rPr>
              <a:t>     ®</a:t>
            </a:r>
            <a:r>
              <a:rPr lang="en-US" sz="5400" b="1" dirty="0" err="1">
                <a:latin typeface=".VnAvant" pitchFamily="34" charset="0"/>
              </a:rPr>
              <a:t>iÖn</a:t>
            </a:r>
            <a:r>
              <a:rPr lang="en-US" sz="5400" b="1" dirty="0">
                <a:latin typeface=".VnAvant" pitchFamily="34" charset="0"/>
              </a:rPr>
              <a:t>       </a:t>
            </a:r>
            <a:r>
              <a:rPr lang="en-US" sz="5400" b="1" dirty="0" err="1">
                <a:latin typeface=".VnAvant" pitchFamily="34" charset="0"/>
              </a:rPr>
              <a:t>kiÕn</a:t>
            </a:r>
            <a:r>
              <a:rPr lang="en-US" sz="5400" b="1" dirty="0">
                <a:latin typeface=".VnAvant" pitchFamily="34" charset="0"/>
              </a:rPr>
              <a:t>       </a:t>
            </a:r>
            <a:r>
              <a:rPr lang="en-US" sz="5400" b="1" dirty="0" err="1">
                <a:latin typeface=".VnAvant" pitchFamily="34" charset="0"/>
              </a:rPr>
              <a:t>thiÖn</a:t>
            </a:r>
            <a:endParaRPr lang="en-US" sz="5400" b="1" dirty="0">
              <a:latin typeface=".VnAvant" pitchFamily="34" charset="0"/>
            </a:endParaRPr>
          </a:p>
          <a:p>
            <a:r>
              <a:rPr lang="en-US" sz="5400" b="1" dirty="0">
                <a:latin typeface=".VnAvant" pitchFamily="34" charset="0"/>
              </a:rPr>
              <a:t>     </a:t>
            </a:r>
            <a:r>
              <a:rPr lang="en-US" sz="5400" b="1" dirty="0" err="1">
                <a:latin typeface=".VnAvant" pitchFamily="34" charset="0"/>
              </a:rPr>
              <a:t>diÖp</a:t>
            </a:r>
            <a:r>
              <a:rPr lang="en-US" sz="5400" b="1" dirty="0">
                <a:latin typeface=".VnAvant" pitchFamily="34" charset="0"/>
              </a:rPr>
              <a:t>       </a:t>
            </a:r>
            <a:r>
              <a:rPr lang="en-US" sz="5400" b="1" dirty="0" err="1">
                <a:latin typeface=".VnAvant" pitchFamily="34" charset="0"/>
              </a:rPr>
              <a:t>thiÕp</a:t>
            </a:r>
            <a:r>
              <a:rPr lang="en-US" sz="5400" b="1" dirty="0">
                <a:latin typeface=".VnAvant" pitchFamily="34" charset="0"/>
              </a:rPr>
              <a:t>      </a:t>
            </a:r>
            <a:r>
              <a:rPr lang="en-US" sz="5400" b="1" dirty="0" err="1">
                <a:latin typeface=".VnAvant" pitchFamily="34" charset="0"/>
              </a:rPr>
              <a:t>tiÖp</a:t>
            </a:r>
            <a:endParaRPr lang="en-US" sz="5400" b="1" dirty="0">
              <a:latin typeface=".VnAvant" pitchFamily="34" charset="0"/>
            </a:endParaRPr>
          </a:p>
          <a:p>
            <a:r>
              <a:rPr lang="en-US" sz="5400" b="1" dirty="0">
                <a:latin typeface=".VnAvant" pitchFamily="34" charset="0"/>
              </a:rPr>
              <a:t>   </a:t>
            </a:r>
            <a:r>
              <a:rPr lang="en-US" sz="5400" b="1" dirty="0" err="1">
                <a:latin typeface=".VnAvant" pitchFamily="34" charset="0"/>
              </a:rPr>
              <a:t>xanh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biÕc</a:t>
            </a:r>
            <a:r>
              <a:rPr lang="en-US" sz="5400" b="1" dirty="0">
                <a:latin typeface=".VnAvant" pitchFamily="34" charset="0"/>
              </a:rPr>
              <a:t>       </a:t>
            </a:r>
            <a:r>
              <a:rPr lang="en-US" sz="5400" b="1" dirty="0" err="1">
                <a:latin typeface=".VnAvant" pitchFamily="34" charset="0"/>
              </a:rPr>
              <a:t>bê</a:t>
            </a:r>
            <a:r>
              <a:rPr lang="en-US" sz="5400" b="1" dirty="0">
                <a:latin typeface=".VnAvant" pitchFamily="34" charset="0"/>
              </a:rPr>
              <a:t> </a:t>
            </a:r>
            <a:r>
              <a:rPr lang="en-US" sz="5400" b="1" dirty="0" err="1">
                <a:latin typeface=".VnAvant" pitchFamily="34" charset="0"/>
              </a:rPr>
              <a:t>biÓn</a:t>
            </a:r>
            <a:r>
              <a:rPr lang="en-US" sz="5400" b="1" dirty="0">
                <a:latin typeface=".VnAvant" pitchFamily="34" charset="0"/>
              </a:rPr>
              <a:t> </a:t>
            </a:r>
          </a:p>
          <a:p>
            <a:r>
              <a:rPr lang="en-US" sz="5400" b="1" dirty="0">
                <a:latin typeface=".VnAvant" pitchFamily="34" charset="0"/>
              </a:rPr>
              <a:t>               </a:t>
            </a:r>
            <a:r>
              <a:rPr lang="en-US" sz="5400" b="1" dirty="0" err="1">
                <a:latin typeface=".VnAvant" pitchFamily="34" charset="0"/>
              </a:rPr>
              <a:t>sß</a:t>
            </a:r>
            <a:r>
              <a:rPr lang="en-US" sz="5400" b="1" dirty="0">
                <a:latin typeface=".VnAvant" pitchFamily="34" charset="0"/>
              </a:rPr>
              <a:t> ®</a:t>
            </a:r>
            <a:r>
              <a:rPr lang="en-US" sz="5400" b="1" dirty="0" err="1">
                <a:latin typeface=".VnAvant" pitchFamily="34" charset="0"/>
              </a:rPr>
              <a:t>iÖp</a:t>
            </a:r>
            <a:endParaRPr lang="en-US" sz="54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364</Words>
  <Application>Microsoft Office PowerPoint</Application>
  <PresentationFormat>Widescreen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.VnAvant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MY PC</cp:lastModifiedBy>
  <cp:revision>10</cp:revision>
  <dcterms:created xsi:type="dcterms:W3CDTF">2020-11-28T11:04:11Z</dcterms:created>
  <dcterms:modified xsi:type="dcterms:W3CDTF">2024-12-13T09:07:54Z</dcterms:modified>
</cp:coreProperties>
</file>