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EDB5-395A-4FA8-BCD2-96DF1697208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3CE7-DDFD-4C1A-8115-551C2F11E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EDB5-395A-4FA8-BCD2-96DF1697208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3CE7-DDFD-4C1A-8115-551C2F11E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EDB5-395A-4FA8-BCD2-96DF1697208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3CE7-DDFD-4C1A-8115-551C2F11E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EDB5-395A-4FA8-BCD2-96DF1697208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3CE7-DDFD-4C1A-8115-551C2F11E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EDB5-395A-4FA8-BCD2-96DF1697208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3CE7-DDFD-4C1A-8115-551C2F11E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EDB5-395A-4FA8-BCD2-96DF1697208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3CE7-DDFD-4C1A-8115-551C2F11E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EDB5-395A-4FA8-BCD2-96DF1697208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3CE7-DDFD-4C1A-8115-551C2F11E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EDB5-395A-4FA8-BCD2-96DF1697208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3CE7-DDFD-4C1A-8115-551C2F11E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EDB5-395A-4FA8-BCD2-96DF1697208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3CE7-DDFD-4C1A-8115-551C2F11E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EDB5-395A-4FA8-BCD2-96DF1697208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3CE7-DDFD-4C1A-8115-551C2F11E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EDB5-395A-4FA8-BCD2-96DF1697208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3CE7-DDFD-4C1A-8115-551C2F11E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2EDB5-395A-4FA8-BCD2-96DF1697208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B3CE7-DDFD-4C1A-8115-551C2F11E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-152400"/>
            <a:ext cx="107442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latin typeface=".VnAvant" pitchFamily="34" charset="0"/>
              </a:rPr>
              <a:t> tr¾ng </a:t>
            </a:r>
            <a:r>
              <a:rPr lang="en-US" sz="6000" b="1" dirty="0" err="1">
                <a:latin typeface=".VnAvant" pitchFamily="34" charset="0"/>
              </a:rPr>
              <a:t>trÎo</a:t>
            </a:r>
            <a:r>
              <a:rPr lang="en-US" sz="6000" b="1" dirty="0">
                <a:latin typeface=".VnAvant" pitchFamily="34" charset="0"/>
              </a:rPr>
              <a:t>   ,  </a:t>
            </a:r>
            <a:r>
              <a:rPr lang="en-US" sz="6000" b="1" dirty="0" err="1">
                <a:latin typeface=".VnAvant" pitchFamily="34" charset="0"/>
              </a:rPr>
              <a:t>n©ng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niu</a:t>
            </a:r>
            <a:endParaRPr lang="en-US" sz="6000" b="1" dirty="0"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6000" b="1" dirty="0">
                <a:latin typeface=".VnAvant" pitchFamily="34" charset="0"/>
              </a:rPr>
              <a:t>  </a:t>
            </a:r>
            <a:r>
              <a:rPr lang="en-US" sz="6000" b="1" dirty="0" err="1">
                <a:latin typeface=".VnAvant" pitchFamily="34" charset="0"/>
              </a:rPr>
              <a:t>mµu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vµng</a:t>
            </a:r>
            <a:r>
              <a:rPr lang="en-US" sz="6000" b="1" dirty="0">
                <a:latin typeface=".VnAvant" pitchFamily="34" charset="0"/>
              </a:rPr>
              <a:t>  ,  ®</a:t>
            </a:r>
            <a:r>
              <a:rPr lang="en-US" sz="6000" b="1" dirty="0" err="1">
                <a:latin typeface=".VnAvant" pitchFamily="34" charset="0"/>
              </a:rPr>
              <a:t>i</a:t>
            </a:r>
            <a:r>
              <a:rPr lang="en-US" sz="6000" b="1" dirty="0">
                <a:latin typeface=".VnAvant" pitchFamily="34" charset="0"/>
              </a:rPr>
              <a:t> v¾ng     </a:t>
            </a:r>
            <a:r>
              <a:rPr lang="en-US" sz="6000" b="1" dirty="0" err="1">
                <a:latin typeface=".VnAvant" pitchFamily="34" charset="0"/>
              </a:rPr>
              <a:t>vÇng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tr¨ng</a:t>
            </a:r>
            <a:r>
              <a:rPr lang="en-US" sz="6000" b="1" dirty="0">
                <a:latin typeface=".VnAvant" pitchFamily="34" charset="0"/>
              </a:rPr>
              <a:t>  , </a:t>
            </a:r>
            <a:r>
              <a:rPr lang="en-US" sz="6000" b="1" dirty="0" err="1">
                <a:latin typeface=".VnAvant" pitchFamily="34" charset="0"/>
              </a:rPr>
              <a:t>nh</a:t>
            </a:r>
            <a:r>
              <a:rPr lang="en-US" sz="6000" b="1" dirty="0">
                <a:latin typeface=".VnAvant" pitchFamily="34" charset="0"/>
              </a:rPr>
              <a:t>µ </a:t>
            </a:r>
            <a:r>
              <a:rPr lang="en-US" sz="6000" b="1" dirty="0" err="1">
                <a:latin typeface=".VnAvant" pitchFamily="34" charset="0"/>
              </a:rPr>
              <a:t>tÇng</a:t>
            </a:r>
            <a:br>
              <a:rPr lang="en-US" sz="6000" b="1" dirty="0">
                <a:latin typeface=".VnAvant" pitchFamily="34" charset="0"/>
              </a:rPr>
            </a:br>
            <a:r>
              <a:rPr lang="en-US" sz="6000" b="1" dirty="0">
                <a:latin typeface=".VnAvant" pitchFamily="34" charset="0"/>
              </a:rPr>
              <a:t>- </a:t>
            </a:r>
            <a:r>
              <a:rPr lang="en-US" sz="6000" b="1" dirty="0" err="1">
                <a:latin typeface=".VnAvant" pitchFamily="34" charset="0"/>
              </a:rPr>
              <a:t>Th¸ng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ba</a:t>
            </a:r>
            <a:r>
              <a:rPr lang="en-US" sz="6000" b="1" dirty="0">
                <a:latin typeface=".VnAvant" pitchFamily="34" charset="0"/>
              </a:rPr>
              <a:t>, </a:t>
            </a:r>
            <a:r>
              <a:rPr lang="en-US" sz="6000" b="1" dirty="0" err="1">
                <a:latin typeface=".VnAvant" pitchFamily="34" charset="0"/>
              </a:rPr>
              <a:t>c©y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bµng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thay</a:t>
            </a:r>
            <a:r>
              <a:rPr lang="en-US" sz="6000" b="1" dirty="0">
                <a:latin typeface=".VnAvant" pitchFamily="34" charset="0"/>
              </a:rPr>
              <a:t> ¸o </a:t>
            </a:r>
            <a:r>
              <a:rPr lang="en-US" sz="6000" b="1" dirty="0" err="1">
                <a:latin typeface=".VnAvant" pitchFamily="34" charset="0"/>
              </a:rPr>
              <a:t>xanh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míi</a:t>
            </a:r>
            <a:r>
              <a:rPr lang="en-US" sz="6000" b="1" dirty="0">
                <a:latin typeface=".VnAvant" pitchFamily="34" charset="0"/>
              </a:rPr>
              <a:t>.</a:t>
            </a:r>
            <a:br>
              <a:rPr lang="en-US" sz="6000" b="1" dirty="0">
                <a:latin typeface=".VnAvant" pitchFamily="34" charset="0"/>
              </a:rPr>
            </a:b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6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itchFamily="34" charset="0"/>
              </a:rPr>
              <a:t>      Nam </a:t>
            </a:r>
            <a:r>
              <a:rPr lang="en-US" sz="5400" b="1" dirty="0" err="1">
                <a:latin typeface=".VnAvant" pitchFamily="34" charset="0"/>
              </a:rPr>
              <a:t>theo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mÑ</a:t>
            </a:r>
            <a:r>
              <a:rPr lang="en-US" sz="5400" b="1" dirty="0">
                <a:latin typeface=".VnAvant" pitchFamily="34" charset="0"/>
              </a:rPr>
              <a:t> ®</a:t>
            </a:r>
            <a:r>
              <a:rPr lang="en-US" sz="5400" b="1" dirty="0" err="1">
                <a:latin typeface=".VnAvant" pitchFamily="34" charset="0"/>
              </a:rPr>
              <a:t>i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chî</a:t>
            </a:r>
            <a:r>
              <a:rPr lang="en-US" sz="5400" b="1" dirty="0">
                <a:latin typeface=".VnAvant" pitchFamily="34" charset="0"/>
              </a:rPr>
              <a:t>. </a:t>
            </a:r>
            <a:r>
              <a:rPr lang="en-US" sz="5400" b="1" dirty="0" err="1">
                <a:latin typeface=".VnAvant" pitchFamily="34" charset="0"/>
              </a:rPr>
              <a:t>Chî</a:t>
            </a:r>
            <a:r>
              <a:rPr lang="en-US" sz="5400" b="1" dirty="0">
                <a:latin typeface=".VnAvant" pitchFamily="34" charset="0"/>
              </a:rPr>
              <a:t> ®«</a:t>
            </a:r>
            <a:r>
              <a:rPr lang="en-US" sz="5400" b="1" dirty="0" err="1">
                <a:latin typeface=".VnAvant" pitchFamily="34" charset="0"/>
              </a:rPr>
              <a:t>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vui</a:t>
            </a:r>
            <a:r>
              <a:rPr lang="en-US" sz="5400" b="1" dirty="0">
                <a:latin typeface=".VnAvant" pitchFamily="34" charset="0"/>
              </a:rPr>
              <a:t> vµ </a:t>
            </a:r>
            <a:r>
              <a:rPr lang="en-US" sz="5400" b="1" dirty="0" err="1">
                <a:latin typeface=".VnAvant" pitchFamily="34" charset="0"/>
              </a:rPr>
              <a:t>b¸n</a:t>
            </a:r>
            <a:r>
              <a:rPr lang="en-US" sz="5400" b="1" dirty="0">
                <a:latin typeface=".VnAvant" pitchFamily="34" charset="0"/>
              </a:rPr>
              <a:t> ®ñ </a:t>
            </a:r>
            <a:r>
              <a:rPr lang="en-US" sz="5400" b="1" dirty="0" err="1">
                <a:latin typeface=".VnAvant" pitchFamily="34" charset="0"/>
              </a:rPr>
              <a:t>thø</a:t>
            </a:r>
            <a:r>
              <a:rPr lang="en-US" sz="5400" b="1" dirty="0">
                <a:latin typeface=".VnAvant" pitchFamily="34" charset="0"/>
              </a:rPr>
              <a:t>. </a:t>
            </a:r>
            <a:r>
              <a:rPr lang="en-US" sz="5400" b="1" dirty="0" err="1">
                <a:latin typeface=".VnAvant" pitchFamily="34" charset="0"/>
              </a:rPr>
              <a:t>Ngay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tõ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cæng</a:t>
            </a:r>
            <a:r>
              <a:rPr lang="en-US" sz="5400" b="1" dirty="0">
                <a:latin typeface=".VnAvant" pitchFamily="34" charset="0"/>
              </a:rPr>
              <a:t> lµ </a:t>
            </a:r>
            <a:r>
              <a:rPr lang="en-US" sz="5400" b="1" dirty="0" err="1">
                <a:latin typeface=".VnAvant" pitchFamily="34" charset="0"/>
              </a:rPr>
              <a:t>những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d·y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hµng</a:t>
            </a:r>
            <a:r>
              <a:rPr lang="en-US" sz="5400" b="1" dirty="0">
                <a:latin typeface=".VnAvant" pitchFamily="34" charset="0"/>
              </a:rPr>
              <a:t> ®å </a:t>
            </a:r>
            <a:r>
              <a:rPr lang="en-US" sz="5400" b="1" dirty="0" err="1">
                <a:latin typeface=".VnAvant" pitchFamily="34" charset="0"/>
              </a:rPr>
              <a:t>dïng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gia</a:t>
            </a:r>
            <a:r>
              <a:rPr lang="en-US" sz="5400" b="1" dirty="0">
                <a:latin typeface=".VnAvant" pitchFamily="34" charset="0"/>
              </a:rPr>
              <a:t> ®×</a:t>
            </a:r>
            <a:r>
              <a:rPr lang="en-US" sz="5400" b="1" dirty="0" err="1">
                <a:latin typeface=".VnAvant" pitchFamily="34" charset="0"/>
              </a:rPr>
              <a:t>nh</a:t>
            </a:r>
            <a:r>
              <a:rPr lang="en-US" sz="5400" b="1" dirty="0">
                <a:latin typeface=".VnAvant" pitchFamily="34" charset="0"/>
              </a:rPr>
              <a:t>. </a:t>
            </a:r>
            <a:r>
              <a:rPr lang="en-US" sz="5400" b="1" dirty="0" err="1">
                <a:latin typeface=".VnAvant" pitchFamily="34" charset="0"/>
              </a:rPr>
              <a:t>Bªn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trong</a:t>
            </a:r>
            <a:r>
              <a:rPr lang="en-US" sz="5400" b="1" dirty="0">
                <a:latin typeface=".VnAvant" pitchFamily="34" charset="0"/>
              </a:rPr>
              <a:t> lµ </a:t>
            </a:r>
            <a:r>
              <a:rPr lang="en-US" sz="5400" b="1" dirty="0" err="1">
                <a:latin typeface=".VnAvant" pitchFamily="34" charset="0"/>
              </a:rPr>
              <a:t>hµng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rau</a:t>
            </a:r>
            <a:r>
              <a:rPr lang="en-US" sz="5400" b="1" dirty="0">
                <a:latin typeface=".VnAvant" pitchFamily="34" charset="0"/>
              </a:rPr>
              <a:t>, </a:t>
            </a:r>
            <a:r>
              <a:rPr lang="en-US" sz="5400" b="1" dirty="0" err="1">
                <a:latin typeface=".VnAvant" pitchFamily="34" charset="0"/>
              </a:rPr>
              <a:t>thÞt</a:t>
            </a:r>
            <a:r>
              <a:rPr lang="en-US" sz="5400" b="1" dirty="0">
                <a:latin typeface=".VnAvant" pitchFamily="34" charset="0"/>
              </a:rPr>
              <a:t> vµ c¸. Nam </a:t>
            </a:r>
            <a:r>
              <a:rPr lang="en-US" sz="5400" b="1" dirty="0" err="1">
                <a:latin typeface=".VnAvant" pitchFamily="34" charset="0"/>
              </a:rPr>
              <a:t>thÝch</a:t>
            </a:r>
            <a:r>
              <a:rPr lang="en-US" sz="5400" b="1" dirty="0">
                <a:latin typeface=".VnAvant" pitchFamily="34" charset="0"/>
              </a:rPr>
              <a:t> l¾m v× </a:t>
            </a:r>
            <a:r>
              <a:rPr lang="en-US" sz="5400" b="1" dirty="0" err="1">
                <a:latin typeface=".VnAvant" pitchFamily="34" charset="0"/>
              </a:rPr>
              <a:t>lÇn</a:t>
            </a:r>
            <a:r>
              <a:rPr lang="en-US" sz="5400" b="1" dirty="0">
                <a:latin typeface=".VnAvant" pitchFamily="34" charset="0"/>
              </a:rPr>
              <a:t> ®</a:t>
            </a:r>
            <a:r>
              <a:rPr lang="en-US" sz="5400" b="1" dirty="0" err="1">
                <a:latin typeface=".VnAvant" pitchFamily="34" charset="0"/>
              </a:rPr>
              <a:t>Çu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cïng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mÑ</a:t>
            </a:r>
            <a:r>
              <a:rPr lang="en-US" sz="5400" b="1" dirty="0">
                <a:latin typeface=".VnAvant" pitchFamily="34" charset="0"/>
              </a:rPr>
              <a:t> ®</a:t>
            </a:r>
            <a:r>
              <a:rPr lang="en-US" sz="5400" b="1" dirty="0" err="1">
                <a:latin typeface=".VnAvant" pitchFamily="34" charset="0"/>
              </a:rPr>
              <a:t>i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chî</a:t>
            </a:r>
            <a:r>
              <a:rPr lang="en-US" sz="5400" b="1" dirty="0">
                <a:latin typeface=".VnAvant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itchFamily="34" charset="0"/>
              </a:rPr>
              <a:t>      Nam </a:t>
            </a:r>
            <a:r>
              <a:rPr lang="en-US" sz="5400" b="1" dirty="0" err="1">
                <a:latin typeface=".VnAvant" pitchFamily="34" charset="0"/>
              </a:rPr>
              <a:t>theo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mÑ</a:t>
            </a:r>
            <a:r>
              <a:rPr lang="en-US" sz="5400" b="1" dirty="0">
                <a:latin typeface=".VnAvant" pitchFamily="34" charset="0"/>
              </a:rPr>
              <a:t> ®</a:t>
            </a:r>
            <a:r>
              <a:rPr lang="en-US" sz="5400" b="1" dirty="0" err="1">
                <a:latin typeface=".VnAvant" pitchFamily="34" charset="0"/>
              </a:rPr>
              <a:t>i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chî</a:t>
            </a:r>
            <a:r>
              <a:rPr lang="en-US" sz="5400" b="1" dirty="0">
                <a:latin typeface=".VnAvant" pitchFamily="34" charset="0"/>
              </a:rPr>
              <a:t>. </a:t>
            </a:r>
            <a:r>
              <a:rPr lang="en-US" sz="5400" b="1" dirty="0" err="1">
                <a:latin typeface=".VnAvant" pitchFamily="34" charset="0"/>
              </a:rPr>
              <a:t>Chî</a:t>
            </a:r>
            <a:r>
              <a:rPr lang="en-US" sz="5400" b="1" dirty="0">
                <a:latin typeface=".VnAvant" pitchFamily="34" charset="0"/>
              </a:rPr>
              <a:t> ®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vui</a:t>
            </a:r>
            <a:r>
              <a:rPr lang="en-US" sz="5400" b="1" dirty="0">
                <a:latin typeface=".VnAvant" pitchFamily="34" charset="0"/>
              </a:rPr>
              <a:t> vµ </a:t>
            </a:r>
            <a:r>
              <a:rPr lang="en-US" sz="5400" b="1" dirty="0" err="1">
                <a:latin typeface=".VnAvant" pitchFamily="34" charset="0"/>
              </a:rPr>
              <a:t>b¸n</a:t>
            </a:r>
            <a:r>
              <a:rPr lang="en-US" sz="5400" b="1" dirty="0">
                <a:latin typeface=".VnAvant" pitchFamily="34" charset="0"/>
              </a:rPr>
              <a:t> ®ñ </a:t>
            </a:r>
            <a:r>
              <a:rPr lang="en-US" sz="5400" b="1" dirty="0" err="1">
                <a:latin typeface=".VnAvant" pitchFamily="34" charset="0"/>
              </a:rPr>
              <a:t>thø</a:t>
            </a:r>
            <a:r>
              <a:rPr lang="en-US" sz="5400" b="1" dirty="0">
                <a:latin typeface=".VnAvant" pitchFamily="34" charset="0"/>
              </a:rPr>
              <a:t>. </a:t>
            </a:r>
            <a:r>
              <a:rPr lang="en-US" sz="5400" b="1" dirty="0" err="1">
                <a:latin typeface=".VnAvant" pitchFamily="34" charset="0"/>
              </a:rPr>
              <a:t>Ngay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tõ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«ng</a:t>
            </a:r>
            <a:r>
              <a:rPr lang="en-US" sz="5400" b="1" dirty="0">
                <a:latin typeface=".VnAvant" pitchFamily="34" charset="0"/>
              </a:rPr>
              <a:t> lµ </a:t>
            </a:r>
            <a:r>
              <a:rPr lang="en-US" sz="5400" b="1" dirty="0" err="1">
                <a:latin typeface=".VnAvant" pitchFamily="34" charset="0"/>
              </a:rPr>
              <a:t>nh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ưng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d·y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hµng</a:t>
            </a:r>
            <a:r>
              <a:rPr lang="en-US" sz="5400" b="1" dirty="0">
                <a:latin typeface=".VnAvant" pitchFamily="34" charset="0"/>
              </a:rPr>
              <a:t> ®å d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ung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gia</a:t>
            </a:r>
            <a:r>
              <a:rPr lang="en-US" sz="5400" b="1" dirty="0">
                <a:latin typeface=".VnAvant" pitchFamily="34" charset="0"/>
              </a:rPr>
              <a:t> ®×</a:t>
            </a:r>
            <a:r>
              <a:rPr lang="en-US" sz="5400" b="1" dirty="0" err="1">
                <a:latin typeface=".VnAvant" pitchFamily="34" charset="0"/>
              </a:rPr>
              <a:t>nh</a:t>
            </a:r>
            <a:r>
              <a:rPr lang="en-US" sz="5400" b="1" dirty="0">
                <a:latin typeface=".VnAvant" pitchFamily="34" charset="0"/>
              </a:rPr>
              <a:t>. </a:t>
            </a:r>
            <a:r>
              <a:rPr lang="en-US" sz="5400" b="1" dirty="0" err="1">
                <a:latin typeface=".VnAvant" pitchFamily="34" charset="0"/>
              </a:rPr>
              <a:t>Bªn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tr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ong</a:t>
            </a:r>
            <a:r>
              <a:rPr lang="en-US" sz="5400" b="1" dirty="0">
                <a:latin typeface=".VnAvant" pitchFamily="34" charset="0"/>
              </a:rPr>
              <a:t> lµ </a:t>
            </a:r>
            <a:r>
              <a:rPr lang="en-US" sz="5400" b="1" dirty="0" err="1">
                <a:latin typeface=".VnAvant" pitchFamily="34" charset="0"/>
              </a:rPr>
              <a:t>hµng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rau</a:t>
            </a:r>
            <a:r>
              <a:rPr lang="en-US" sz="5400" b="1" dirty="0">
                <a:latin typeface=".VnAvant" pitchFamily="34" charset="0"/>
              </a:rPr>
              <a:t>, </a:t>
            </a:r>
            <a:r>
              <a:rPr lang="en-US" sz="5400" b="1" dirty="0" err="1">
                <a:latin typeface=".VnAvant" pitchFamily="34" charset="0"/>
              </a:rPr>
              <a:t>thÞt</a:t>
            </a:r>
            <a:r>
              <a:rPr lang="en-US" sz="5400" b="1" dirty="0">
                <a:latin typeface=".VnAvant" pitchFamily="34" charset="0"/>
              </a:rPr>
              <a:t> vµ c¸. Nam </a:t>
            </a:r>
            <a:r>
              <a:rPr lang="en-US" sz="5400" b="1" dirty="0" err="1">
                <a:latin typeface=".VnAvant" pitchFamily="34" charset="0"/>
              </a:rPr>
              <a:t>thÝch</a:t>
            </a:r>
            <a:r>
              <a:rPr lang="en-US" sz="5400" b="1" dirty="0">
                <a:latin typeface=".VnAvant" pitchFamily="34" charset="0"/>
              </a:rPr>
              <a:t> l¾m v× </a:t>
            </a:r>
            <a:r>
              <a:rPr lang="en-US" sz="5400" b="1" dirty="0" err="1">
                <a:latin typeface=".VnAvant" pitchFamily="34" charset="0"/>
              </a:rPr>
              <a:t>lÇn</a:t>
            </a:r>
            <a:r>
              <a:rPr lang="en-US" sz="5400" b="1" dirty="0">
                <a:latin typeface=".VnAvant" pitchFamily="34" charset="0"/>
              </a:rPr>
              <a:t> ®</a:t>
            </a:r>
            <a:r>
              <a:rPr lang="en-US" sz="5400" b="1" dirty="0" err="1">
                <a:latin typeface=".VnAvant" pitchFamily="34" charset="0"/>
              </a:rPr>
              <a:t>Çu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ung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mÑ</a:t>
            </a:r>
            <a:r>
              <a:rPr lang="en-US" sz="5400" b="1" dirty="0">
                <a:latin typeface=".VnAvant" pitchFamily="34" charset="0"/>
              </a:rPr>
              <a:t> ®</a:t>
            </a:r>
            <a:r>
              <a:rPr lang="en-US" sz="5400" b="1" dirty="0" err="1">
                <a:latin typeface=".VnAvant" pitchFamily="34" charset="0"/>
              </a:rPr>
              <a:t>i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chî</a:t>
            </a:r>
            <a:r>
              <a:rPr lang="en-US" sz="5400" b="1" dirty="0">
                <a:latin typeface=".VnAvant" pitchFamily="34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9829800" y="0"/>
            <a:ext cx="304800" cy="9144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819400" y="1752600"/>
            <a:ext cx="304800" cy="8382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495800" y="3505200"/>
            <a:ext cx="304800" cy="8382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305800" y="4267200"/>
            <a:ext cx="304800" cy="8382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181600" y="5943600"/>
            <a:ext cx="228600" cy="6858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334000" y="5943600"/>
            <a:ext cx="228600" cy="6858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381001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.VnAvant" pitchFamily="34" charset="0"/>
              </a:rPr>
              <a:t> - Nam </a:t>
            </a:r>
            <a:r>
              <a:rPr lang="en-US" sz="6000" b="1" dirty="0" err="1">
                <a:latin typeface=".VnAvant" pitchFamily="34" charset="0"/>
              </a:rPr>
              <a:t>theo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mÑ</a:t>
            </a:r>
            <a:r>
              <a:rPr lang="en-US" sz="6000" b="1" dirty="0">
                <a:latin typeface=".VnAvant" pitchFamily="34" charset="0"/>
              </a:rPr>
              <a:t> ®</a:t>
            </a:r>
            <a:r>
              <a:rPr lang="en-US" sz="6000" b="1" dirty="0" err="1">
                <a:latin typeface=".VnAvant" pitchFamily="34" charset="0"/>
              </a:rPr>
              <a:t>i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chî</a:t>
            </a:r>
            <a:r>
              <a:rPr lang="en-US" sz="6000" b="1" dirty="0">
                <a:latin typeface=".VnAvant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20996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.VnAvant" pitchFamily="34" charset="0"/>
              </a:rPr>
              <a:t> - </a:t>
            </a:r>
            <a:r>
              <a:rPr lang="en-US" sz="6000" b="1" dirty="0" err="1">
                <a:latin typeface=".VnAvant" pitchFamily="34" charset="0"/>
              </a:rPr>
              <a:t>Chî</a:t>
            </a:r>
            <a:r>
              <a:rPr lang="en-US" sz="6000" b="1" dirty="0">
                <a:latin typeface=".VnAvant" pitchFamily="34" charset="0"/>
              </a:rPr>
              <a:t> ®«</a:t>
            </a:r>
            <a:r>
              <a:rPr lang="en-US" sz="6000" b="1" dirty="0" err="1">
                <a:latin typeface=".VnAvant" pitchFamily="34" charset="0"/>
              </a:rPr>
              <a:t>ng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vui</a:t>
            </a:r>
            <a:r>
              <a:rPr lang="en-US" sz="6000" b="1" dirty="0">
                <a:latin typeface=".VnAvant" pitchFamily="34" charset="0"/>
              </a:rPr>
              <a:t> vµ </a:t>
            </a:r>
            <a:r>
              <a:rPr lang="en-US" sz="6000" b="1" dirty="0" err="1">
                <a:latin typeface=".VnAvant" pitchFamily="34" charset="0"/>
              </a:rPr>
              <a:t>b¸n</a:t>
            </a:r>
            <a:r>
              <a:rPr lang="en-US" sz="6000" b="1" dirty="0">
                <a:latin typeface=".VnAvant" pitchFamily="34" charset="0"/>
              </a:rPr>
              <a:t> ®ñ </a:t>
            </a:r>
            <a:r>
              <a:rPr lang="en-US" sz="6000" b="1" dirty="0" err="1">
                <a:latin typeface=".VnAvant" pitchFamily="34" charset="0"/>
              </a:rPr>
              <a:t>thø</a:t>
            </a:r>
            <a:r>
              <a:rPr lang="en-US" sz="6000" b="1" dirty="0">
                <a:latin typeface=".VnAvant" pitchFamily="34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315200" y="2209800"/>
            <a:ext cx="228600" cy="9144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038600" y="3124200"/>
            <a:ext cx="152400" cy="8382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191000" y="3124200"/>
            <a:ext cx="152400" cy="8382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9906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.VnAvant" pitchFamily="34" charset="0"/>
              </a:rPr>
              <a:t>  </a:t>
            </a:r>
            <a:r>
              <a:rPr lang="en-US" sz="6000" b="1" dirty="0" err="1">
                <a:latin typeface=".VnAvant" pitchFamily="34" charset="0"/>
              </a:rPr>
              <a:t>Ngay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tõ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cæng</a:t>
            </a:r>
            <a:r>
              <a:rPr lang="en-US" sz="6000" b="1" dirty="0">
                <a:latin typeface=".VnAvant" pitchFamily="34" charset="0"/>
              </a:rPr>
              <a:t> lµ </a:t>
            </a:r>
            <a:r>
              <a:rPr lang="en-US" sz="6000" b="1" dirty="0" err="1">
                <a:latin typeface=".VnAvant" pitchFamily="34" charset="0"/>
              </a:rPr>
              <a:t>nh÷ng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d·y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hµng</a:t>
            </a:r>
            <a:r>
              <a:rPr lang="en-US" sz="6000" b="1" dirty="0">
                <a:latin typeface=".VnAvant" pitchFamily="34" charset="0"/>
              </a:rPr>
              <a:t> ®å </a:t>
            </a:r>
            <a:r>
              <a:rPr lang="en-US" sz="6000" b="1" dirty="0" err="1">
                <a:latin typeface=".VnAvant" pitchFamily="34" charset="0"/>
              </a:rPr>
              <a:t>dïng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gia</a:t>
            </a:r>
            <a:r>
              <a:rPr lang="en-US" sz="6000" b="1" dirty="0">
                <a:latin typeface=".VnAvant" pitchFamily="34" charset="0"/>
              </a:rPr>
              <a:t> ®×</a:t>
            </a:r>
            <a:r>
              <a:rPr lang="en-US" sz="6000" b="1" dirty="0" err="1">
                <a:latin typeface=".VnAvant" pitchFamily="34" charset="0"/>
              </a:rPr>
              <a:t>nh</a:t>
            </a:r>
            <a:r>
              <a:rPr lang="en-US" sz="6000" b="1" dirty="0">
                <a:latin typeface=".VnAvant" pitchFamily="34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086600" y="990600"/>
            <a:ext cx="228600" cy="9144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181600" y="1981200"/>
            <a:ext cx="228600" cy="9144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200400" y="2895600"/>
            <a:ext cx="228600" cy="9144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352800" y="2895600"/>
            <a:ext cx="228600" cy="9144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90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.VnAvant" pitchFamily="34" charset="0"/>
              </a:rPr>
              <a:t>  </a:t>
            </a:r>
            <a:r>
              <a:rPr lang="en-US" sz="6000" b="1" dirty="0" err="1">
                <a:latin typeface=".VnAvant" pitchFamily="34" charset="0"/>
              </a:rPr>
              <a:t>Bªn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trong</a:t>
            </a:r>
            <a:r>
              <a:rPr lang="en-US" sz="6000" b="1" dirty="0">
                <a:latin typeface=".VnAvant" pitchFamily="34" charset="0"/>
              </a:rPr>
              <a:t> lµ </a:t>
            </a:r>
            <a:r>
              <a:rPr lang="en-US" sz="6000" b="1" dirty="0" err="1">
                <a:latin typeface=".VnAvant" pitchFamily="34" charset="0"/>
              </a:rPr>
              <a:t>hµng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rau</a:t>
            </a:r>
            <a:r>
              <a:rPr lang="en-US" sz="6000" b="1" dirty="0">
                <a:latin typeface=".VnAvant" pitchFamily="34" charset="0"/>
              </a:rPr>
              <a:t>, </a:t>
            </a:r>
            <a:r>
              <a:rPr lang="en-US" sz="6000" b="1" dirty="0" err="1">
                <a:latin typeface=".VnAvant" pitchFamily="34" charset="0"/>
              </a:rPr>
              <a:t>thÞt</a:t>
            </a:r>
            <a:r>
              <a:rPr lang="en-US" sz="6000" b="1" dirty="0">
                <a:latin typeface=".VnAvant" pitchFamily="34" charset="0"/>
              </a:rPr>
              <a:t> vµ c¸.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0058400" y="1066800"/>
            <a:ext cx="228600" cy="9144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5105400" y="1981200"/>
            <a:ext cx="228600" cy="9144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257800" y="1981200"/>
            <a:ext cx="228600" cy="9144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990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.VnAvant" pitchFamily="34" charset="0"/>
              </a:rPr>
              <a:t>    Nam </a:t>
            </a:r>
            <a:r>
              <a:rPr lang="en-US" sz="6000" b="1" dirty="0" err="1">
                <a:latin typeface=".VnAvant" pitchFamily="34" charset="0"/>
              </a:rPr>
              <a:t>thÝch</a:t>
            </a:r>
            <a:r>
              <a:rPr lang="en-US" sz="6000" b="1" dirty="0">
                <a:latin typeface=".VnAvant" pitchFamily="34" charset="0"/>
              </a:rPr>
              <a:t> l¾m v× </a:t>
            </a:r>
            <a:r>
              <a:rPr lang="en-US" sz="6000" b="1" dirty="0" err="1">
                <a:latin typeface=".VnAvant" pitchFamily="34" charset="0"/>
              </a:rPr>
              <a:t>lÇn</a:t>
            </a:r>
            <a:r>
              <a:rPr lang="en-US" sz="6000" b="1" dirty="0">
                <a:latin typeface=".VnAvant" pitchFamily="34" charset="0"/>
              </a:rPr>
              <a:t> ®</a:t>
            </a:r>
            <a:r>
              <a:rPr lang="en-US" sz="6000" b="1" dirty="0" err="1">
                <a:latin typeface=".VnAvant" pitchFamily="34" charset="0"/>
              </a:rPr>
              <a:t>Çu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cïng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mÑ</a:t>
            </a:r>
            <a:r>
              <a:rPr lang="en-US" sz="6000" b="1" dirty="0">
                <a:latin typeface=".VnAvant" pitchFamily="34" charset="0"/>
              </a:rPr>
              <a:t> ®</a:t>
            </a:r>
            <a:r>
              <a:rPr lang="en-US" sz="6000" b="1" dirty="0" err="1">
                <a:latin typeface=".VnAvant" pitchFamily="34" charset="0"/>
              </a:rPr>
              <a:t>i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chî</a:t>
            </a:r>
            <a:r>
              <a:rPr lang="en-US" sz="6000" b="1" dirty="0">
                <a:latin typeface=".VnAvant" pitchFamily="3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848600" y="1066800"/>
            <a:ext cx="228600" cy="9144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9144000" y="2057400"/>
            <a:ext cx="228600" cy="9144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9296400" y="1981200"/>
            <a:ext cx="228600" cy="9144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37939" y="1418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6518031" y="810066"/>
            <a:ext cx="12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6518032" y="1113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" name="Oval 1"/>
          <p:cNvSpPr/>
          <p:nvPr/>
        </p:nvSpPr>
        <p:spPr>
          <a:xfrm>
            <a:off x="4273062" y="1"/>
            <a:ext cx="4642339" cy="96158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4642337" y="152400"/>
            <a:ext cx="404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  Chợ và siêu thị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65" y="0"/>
            <a:ext cx="1310543" cy="96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5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226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52600" y="518160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 pitchFamily="34" charset="0"/>
              </a:rPr>
              <a:t>     </a:t>
            </a:r>
            <a:r>
              <a:rPr lang="en-US" sz="4400" b="1" dirty="0" err="1">
                <a:latin typeface=".VnAvant" pitchFamily="34" charset="0"/>
              </a:rPr>
              <a:t>Những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b«ng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hång</a:t>
            </a:r>
            <a:r>
              <a:rPr lang="en-US" sz="4400" b="1" dirty="0">
                <a:latin typeface=".VnAvant" pitchFamily="34" charset="0"/>
              </a:rPr>
              <a:t> rung </a:t>
            </a:r>
            <a:r>
              <a:rPr lang="en-US" sz="4400" b="1" dirty="0" err="1">
                <a:latin typeface=".VnAvant" pitchFamily="34" charset="0"/>
              </a:rPr>
              <a:t>rinh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trong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giã</a:t>
            </a:r>
            <a:r>
              <a:rPr lang="en-US" sz="4400" b="1" dirty="0">
                <a:latin typeface=".VnAvant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518160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 pitchFamily="34" charset="0"/>
              </a:rPr>
              <a:t>     </a:t>
            </a:r>
            <a:r>
              <a:rPr lang="en-US" sz="4400" b="1" dirty="0" err="1">
                <a:latin typeface=".VnAvant" pitchFamily="34" charset="0"/>
              </a:rPr>
              <a:t>Nh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ưng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b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«ng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h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«ng</a:t>
            </a:r>
            <a:r>
              <a:rPr lang="en-US" sz="4400" b="1" dirty="0">
                <a:latin typeface=".VnAvant" pitchFamily="34" charset="0"/>
              </a:rPr>
              <a:t> r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ung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rinh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tr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ong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giã</a:t>
            </a:r>
            <a:r>
              <a:rPr lang="en-US" sz="4400" b="1" dirty="0">
                <a:latin typeface=".VnAvant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3810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5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38100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ong</a:t>
            </a:r>
            <a:r>
              <a:rPr lang="en-US" sz="6000" b="1" dirty="0">
                <a:latin typeface=".VnAvant" pitchFamily="34" charset="0"/>
              </a:rPr>
              <a:t>     «</a:t>
            </a:r>
            <a:r>
              <a:rPr lang="en-US" sz="6000" b="1" dirty="0" err="1">
                <a:latin typeface=".VnAvant" pitchFamily="34" charset="0"/>
              </a:rPr>
              <a:t>ng</a:t>
            </a:r>
            <a:r>
              <a:rPr lang="en-US" sz="6000" b="1" dirty="0">
                <a:latin typeface=".VnAvant" pitchFamily="34" charset="0"/>
              </a:rPr>
              <a:t>    </a:t>
            </a:r>
            <a:r>
              <a:rPr lang="en-US" sz="6000" b="1" dirty="0" err="1">
                <a:latin typeface=".VnAvant" pitchFamily="34" charset="0"/>
              </a:rPr>
              <a:t>ung</a:t>
            </a:r>
            <a:r>
              <a:rPr lang="en-US" sz="6000" b="1" dirty="0">
                <a:latin typeface=".VnAvant" pitchFamily="34" charset="0"/>
              </a:rPr>
              <a:t>    </a:t>
            </a:r>
            <a:r>
              <a:rPr lang="en-US" sz="6000" b="1" dirty="0" err="1">
                <a:latin typeface=".VnAvant" pitchFamily="34" charset="0"/>
              </a:rPr>
              <a:t>ưng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5593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.VnAvant" pitchFamily="34" charset="0"/>
              </a:rPr>
              <a:t>o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6000" b="1" dirty="0">
                <a:latin typeface=".VnAvant" pitchFamily="34" charset="0"/>
              </a:rPr>
              <a:t>     </a:t>
            </a:r>
            <a:r>
              <a:rPr lang="en-US" sz="6000" b="1" dirty="0">
                <a:solidFill>
                  <a:srgbClr val="00B050"/>
                </a:solidFill>
                <a:latin typeface=".VnAvant" pitchFamily="34" charset="0"/>
              </a:rPr>
              <a:t>«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>
                <a:latin typeface=".VnAvant" pitchFamily="34" charset="0"/>
              </a:rPr>
              <a:t>   </a:t>
            </a:r>
            <a:r>
              <a:rPr lang="en-US" sz="6000" b="1" dirty="0" err="1">
                <a:solidFill>
                  <a:srgbClr val="002060"/>
                </a:solidFill>
                <a:latin typeface=".VnAvant" pitchFamily="34" charset="0"/>
              </a:rPr>
              <a:t>u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6000" b="1" dirty="0">
                <a:latin typeface=".VnAvant" pitchFamily="34" charset="0"/>
              </a:rPr>
              <a:t>    </a:t>
            </a:r>
            <a:r>
              <a:rPr lang="en-US" sz="6000" b="1" dirty="0" err="1">
                <a:solidFill>
                  <a:srgbClr val="7030A0"/>
                </a:solidFill>
                <a:latin typeface=".VnAvant" pitchFamily="34" charset="0"/>
              </a:rPr>
              <a:t>ư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1873984"/>
            <a:ext cx="3429000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1873984"/>
            <a:ext cx="3429000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3553361"/>
            <a:ext cx="6934200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1873984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>
                <a:latin typeface=".VnAvant" pitchFamily="34" charset="0"/>
              </a:rPr>
              <a:t>tr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1873984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>
                <a:solidFill>
                  <a:srgbClr val="FF0000"/>
                </a:solidFill>
                <a:latin typeface=".VnAvant" pitchFamily="34" charset="0"/>
              </a:rPr>
              <a:t>ong</a:t>
            </a:r>
            <a:endParaRPr lang="en-US" sz="10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3550384"/>
            <a:ext cx="693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>
                <a:latin typeface=".VnAvant" pitchFamily="34" charset="0"/>
              </a:rPr>
              <a:t>tr</a:t>
            </a:r>
            <a:r>
              <a:rPr lang="en-US" sz="10000" b="1" dirty="0" err="1">
                <a:solidFill>
                  <a:srgbClr val="FF0000"/>
                </a:solidFill>
                <a:latin typeface=".VnAvant" pitchFamily="34" charset="0"/>
              </a:rPr>
              <a:t>ong</a:t>
            </a:r>
            <a:endParaRPr lang="en-US" sz="10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76201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.VnAvant" pitchFamily="34" charset="0"/>
              </a:rPr>
              <a:t>dßng</a:t>
            </a:r>
            <a:r>
              <a:rPr lang="en-US" sz="8000" b="1" dirty="0">
                <a:latin typeface=".VnAvant" pitchFamily="34" charset="0"/>
              </a:rPr>
              <a:t>       </a:t>
            </a:r>
            <a:r>
              <a:rPr lang="en-US" sz="8000" b="1" dirty="0" err="1">
                <a:latin typeface=".VnAvant" pitchFamily="34" charset="0"/>
              </a:rPr>
              <a:t>vâng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76201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.VnAvant" pitchFamily="34" charset="0"/>
              </a:rPr>
              <a:t>d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ong</a:t>
            </a:r>
            <a:r>
              <a:rPr lang="en-US" sz="8000" b="1" dirty="0">
                <a:latin typeface=".VnAvant" pitchFamily="34" charset="0"/>
              </a:rPr>
              <a:t>       </a:t>
            </a:r>
            <a:r>
              <a:rPr lang="en-US" sz="8000" b="1" dirty="0" err="1">
                <a:latin typeface=".VnAvant" pitchFamily="34" charset="0"/>
              </a:rPr>
              <a:t>v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ong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447801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.VnAvant" pitchFamily="34" charset="0"/>
              </a:rPr>
              <a:t>bæng</a:t>
            </a:r>
            <a:r>
              <a:rPr lang="en-US" sz="8000" b="1" dirty="0">
                <a:latin typeface=".VnAvant" pitchFamily="34" charset="0"/>
              </a:rPr>
              <a:t>       </a:t>
            </a:r>
            <a:r>
              <a:rPr lang="en-US" sz="8000" b="1" dirty="0" err="1">
                <a:latin typeface=".VnAvant" pitchFamily="34" charset="0"/>
              </a:rPr>
              <a:t>céng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1447801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.VnAvant" pitchFamily="34" charset="0"/>
              </a:rPr>
              <a:t>b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«ng</a:t>
            </a:r>
            <a:r>
              <a:rPr lang="en-US" sz="8000" b="1" dirty="0">
                <a:latin typeface=".VnAvant" pitchFamily="34" charset="0"/>
              </a:rPr>
              <a:t>       </a:t>
            </a:r>
            <a:r>
              <a:rPr lang="en-US" sz="8000" b="1" dirty="0" err="1">
                <a:latin typeface=".VnAvant" pitchFamily="34" charset="0"/>
              </a:rPr>
              <a:t>c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«ng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2819401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.VnAvant" pitchFamily="34" charset="0"/>
              </a:rPr>
              <a:t>thóng</a:t>
            </a:r>
            <a:r>
              <a:rPr lang="en-US" sz="8000" b="1" dirty="0">
                <a:latin typeface=".VnAvant" pitchFamily="34" charset="0"/>
              </a:rPr>
              <a:t>       </a:t>
            </a:r>
            <a:r>
              <a:rPr lang="en-US" sz="8000" b="1" dirty="0" err="1">
                <a:latin typeface=".VnAvant" pitchFamily="34" charset="0"/>
              </a:rPr>
              <a:t>vòng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2819401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.VnAvant" pitchFamily="34" charset="0"/>
              </a:rPr>
              <a:t>th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ung</a:t>
            </a:r>
            <a:r>
              <a:rPr lang="en-US" sz="8000" b="1" dirty="0">
                <a:latin typeface=".VnAvant" pitchFamily="34" charset="0"/>
              </a:rPr>
              <a:t>       </a:t>
            </a:r>
            <a:r>
              <a:rPr lang="en-US" sz="8000" b="1" dirty="0" err="1">
                <a:latin typeface=".VnAvant" pitchFamily="34" charset="0"/>
              </a:rPr>
              <a:t>v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ung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4191001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.VnAvant" pitchFamily="34" charset="0"/>
              </a:rPr>
              <a:t>®</a:t>
            </a:r>
            <a:r>
              <a:rPr lang="en-US" sz="8000" b="1" dirty="0" err="1">
                <a:latin typeface=".VnAvant" pitchFamily="34" charset="0"/>
              </a:rPr>
              <a:t>ùng</a:t>
            </a:r>
            <a:r>
              <a:rPr lang="en-US" sz="8000" b="1" dirty="0">
                <a:latin typeface=".VnAvant" pitchFamily="34" charset="0"/>
              </a:rPr>
              <a:t>        </a:t>
            </a:r>
            <a:r>
              <a:rPr lang="en-US" sz="8000" b="1" dirty="0" err="1">
                <a:latin typeface=".VnAvant" pitchFamily="34" charset="0"/>
              </a:rPr>
              <a:t>hửng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4191001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.VnAvant" pitchFamily="34" charset="0"/>
              </a:rPr>
              <a:t>®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        </a:t>
            </a:r>
            <a:r>
              <a:rPr lang="en-US" sz="8000" b="1" dirty="0" err="1">
                <a:latin typeface=".VnAvant" pitchFamily="34" charset="0"/>
              </a:rPr>
              <a:t>h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ưng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hiêm bao mơ thấy chong chóng là số mấy? đánh con gì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04776"/>
            <a:ext cx="8229600" cy="49244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502920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.VnAvant" pitchFamily="34" charset="0"/>
              </a:rPr>
              <a:t>chong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chãng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502920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.VnAvant" pitchFamily="34" charset="0"/>
              </a:rPr>
              <a:t>ch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ong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ch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ong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Cây Hoa Sú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Cây Hoa Sú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Cây Hoa Sú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200"/>
            <a:ext cx="8534400" cy="457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4600" y="4876801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.VnAvant" pitchFamily="34" charset="0"/>
              </a:rPr>
              <a:t>b«ng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sóng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4876801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.VnAvant" pitchFamily="34" charset="0"/>
              </a:rPr>
              <a:t>b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«ng</a:t>
            </a:r>
            <a:r>
              <a:rPr lang="en-US" sz="8000" b="1" dirty="0">
                <a:latin typeface=".VnAvant" pitchFamily="34" charset="0"/>
              </a:rPr>
              <a:t> s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ách gói bánh chưng ngày Tết - Download.v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76200"/>
            <a:ext cx="8458200" cy="4953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5105401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.VnAvant" pitchFamily="34" charset="0"/>
              </a:rPr>
              <a:t>b¸nh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chưng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5105401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.VnAvant" pitchFamily="34" charset="0"/>
              </a:rPr>
              <a:t>b¸nh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ch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ưng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28601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err="1">
                <a:latin typeface=".VnAvant" pitchFamily="34" charset="0"/>
              </a:rPr>
              <a:t>chong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chãng</a:t>
            </a:r>
            <a:endParaRPr lang="en-US" sz="8000" b="1" dirty="0">
              <a:latin typeface=".VnAvan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8000" b="1" dirty="0" err="1">
                <a:latin typeface=".VnAvant" pitchFamily="34" charset="0"/>
              </a:rPr>
              <a:t>b«ng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sóng</a:t>
            </a:r>
            <a:endParaRPr lang="en-US" sz="8000" b="1" dirty="0">
              <a:latin typeface=".VnAvan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8000" b="1" dirty="0" err="1">
                <a:latin typeface=".VnAvant" pitchFamily="34" charset="0"/>
              </a:rPr>
              <a:t>b¸nh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chưng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ong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    «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ung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ưng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905470"/>
            <a:ext cx="27432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tr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905470"/>
            <a:ext cx="27432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ong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1896070"/>
            <a:ext cx="5562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.VnAvant" pitchFamily="34" charset="0"/>
              </a:rPr>
              <a:t>tr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ong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2908280"/>
            <a:ext cx="91440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dßng</a:t>
            </a:r>
            <a:r>
              <a:rPr lang="en-US" sz="5400" b="1" dirty="0">
                <a:latin typeface=".VnAvant" pitchFamily="34" charset="0"/>
              </a:rPr>
              <a:t>   </a:t>
            </a:r>
            <a:r>
              <a:rPr lang="en-US" sz="5400" b="1" dirty="0" err="1">
                <a:latin typeface=".VnAvant" pitchFamily="34" charset="0"/>
              </a:rPr>
              <a:t>vâng</a:t>
            </a:r>
            <a:r>
              <a:rPr lang="en-US" sz="5400" b="1" dirty="0">
                <a:latin typeface=".VnAvant" pitchFamily="34" charset="0"/>
              </a:rPr>
              <a:t>   </a:t>
            </a:r>
            <a:r>
              <a:rPr lang="en-US" sz="5400" b="1" dirty="0" err="1">
                <a:latin typeface=".VnAvant" pitchFamily="34" charset="0"/>
              </a:rPr>
              <a:t>bæng</a:t>
            </a:r>
            <a:r>
              <a:rPr lang="en-US" sz="5400" b="1" dirty="0">
                <a:latin typeface=".VnAvant" pitchFamily="34" charset="0"/>
              </a:rPr>
              <a:t>   </a:t>
            </a:r>
            <a:r>
              <a:rPr lang="en-US" sz="5400" b="1" dirty="0" err="1">
                <a:latin typeface=".VnAvant" pitchFamily="34" charset="0"/>
              </a:rPr>
              <a:t>céng</a:t>
            </a:r>
            <a:endParaRPr lang="en-US" sz="5400" b="1" dirty="0">
              <a:latin typeface=".VnAvant" pitchFamily="34" charset="0"/>
            </a:endParaRPr>
          </a:p>
          <a:p>
            <a:r>
              <a:rPr lang="en-US" sz="5400" b="1" dirty="0" err="1">
                <a:latin typeface=".VnAvant" pitchFamily="34" charset="0"/>
              </a:rPr>
              <a:t>thóng</a:t>
            </a:r>
            <a:r>
              <a:rPr lang="en-US" sz="5400" b="1" dirty="0">
                <a:latin typeface=".VnAvant" pitchFamily="34" charset="0"/>
              </a:rPr>
              <a:t>   </a:t>
            </a:r>
            <a:r>
              <a:rPr lang="en-US" sz="5400" b="1" dirty="0" err="1">
                <a:latin typeface=".VnAvant" pitchFamily="34" charset="0"/>
              </a:rPr>
              <a:t>vòng</a:t>
            </a:r>
            <a:r>
              <a:rPr lang="en-US" sz="5400" b="1" dirty="0">
                <a:latin typeface=".VnAvant" pitchFamily="34" charset="0"/>
              </a:rPr>
              <a:t>   ®</a:t>
            </a:r>
            <a:r>
              <a:rPr lang="en-US" sz="5400" b="1" dirty="0" err="1">
                <a:latin typeface=".VnAvant" pitchFamily="34" charset="0"/>
              </a:rPr>
              <a:t>ùng</a:t>
            </a:r>
            <a:r>
              <a:rPr lang="en-US" sz="5400" b="1" dirty="0">
                <a:latin typeface=".VnAvant" pitchFamily="34" charset="0"/>
              </a:rPr>
              <a:t>    </a:t>
            </a:r>
            <a:r>
              <a:rPr lang="en-US" sz="5400" b="1" dirty="0" err="1">
                <a:latin typeface=".VnAvant" pitchFamily="34" charset="0"/>
              </a:rPr>
              <a:t>höng</a:t>
            </a:r>
            <a:endParaRPr lang="en-US" sz="5400" b="1" dirty="0">
              <a:latin typeface=".VnAvant" pitchFamily="34" charset="0"/>
            </a:endParaRPr>
          </a:p>
          <a:p>
            <a:r>
              <a:rPr lang="en-US" sz="5400" b="1" dirty="0" err="1">
                <a:latin typeface=".VnAvant" pitchFamily="34" charset="0"/>
              </a:rPr>
              <a:t>chong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chãng</a:t>
            </a:r>
            <a:r>
              <a:rPr lang="en-US" sz="5400" b="1" dirty="0">
                <a:latin typeface=".VnAvant" pitchFamily="34" charset="0"/>
              </a:rPr>
              <a:t>    </a:t>
            </a:r>
            <a:r>
              <a:rPr lang="en-US" sz="5400" b="1" dirty="0" err="1">
                <a:latin typeface=".VnAvant" pitchFamily="34" charset="0"/>
              </a:rPr>
              <a:t>b«ng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sóng</a:t>
            </a:r>
            <a:r>
              <a:rPr lang="en-US" sz="5400" b="1" dirty="0">
                <a:latin typeface=".VnAvant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5400" b="1" dirty="0">
                <a:latin typeface=".VnAvant" pitchFamily="34" charset="0"/>
              </a:rPr>
              <a:t>            </a:t>
            </a:r>
            <a:r>
              <a:rPr lang="en-US" sz="5400" b="1" dirty="0" err="1">
                <a:latin typeface=".VnAvant" pitchFamily="34" charset="0"/>
              </a:rPr>
              <a:t>b¸nh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chưng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368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.VnAvant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MY PC</cp:lastModifiedBy>
  <cp:revision>11</cp:revision>
  <dcterms:created xsi:type="dcterms:W3CDTF">2020-11-28T10:22:42Z</dcterms:created>
  <dcterms:modified xsi:type="dcterms:W3CDTF">2024-12-13T00:03:35Z</dcterms:modified>
</cp:coreProperties>
</file>