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0D0A3-16D6-4713-B33B-966B596B9E9A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C985-A359-402D-B741-ADAF5A3BB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856441"/>
            <a:ext cx="1135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NghØ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lÔ</a:t>
            </a:r>
            <a:r>
              <a:rPr lang="en-US" sz="6000" b="1" dirty="0">
                <a:latin typeface=".VnAvant" pitchFamily="34" charset="0"/>
              </a:rPr>
              <a:t>, </a:t>
            </a:r>
            <a:r>
              <a:rPr lang="en-US" sz="6000" b="1" dirty="0" err="1">
                <a:latin typeface=".VnAvant" pitchFamily="34" charset="0"/>
              </a:rPr>
              <a:t>kh¸ch</a:t>
            </a:r>
            <a:r>
              <a:rPr lang="en-US" sz="6000" b="1" dirty="0">
                <a:latin typeface=".VnAvant" pitchFamily="34" charset="0"/>
              </a:rPr>
              <a:t> du </a:t>
            </a:r>
            <a:r>
              <a:rPr lang="en-US" sz="6000" b="1" dirty="0" err="1">
                <a:latin typeface=".VnAvant" pitchFamily="34" charset="0"/>
              </a:rPr>
              <a:t>lÞch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thÝch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vÒ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c¸c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trang</a:t>
            </a:r>
            <a:r>
              <a:rPr lang="en-US" sz="6000" b="1" dirty="0">
                <a:latin typeface=".VnAvant" pitchFamily="34" charset="0"/>
              </a:rPr>
              <a:t> tr¹i </a:t>
            </a:r>
            <a:r>
              <a:rPr lang="en-US" sz="6000" b="1" dirty="0" err="1">
                <a:latin typeface=".VnAvant" pitchFamily="34" charset="0"/>
              </a:rPr>
              <a:t>nghØ</a:t>
            </a:r>
            <a:r>
              <a:rPr lang="en-US" sz="6000" b="1" dirty="0">
                <a:latin typeface=".VnAvant" pitchFamily="34" charset="0"/>
              </a:rPr>
              <a:t>. </a:t>
            </a:r>
            <a:r>
              <a:rPr lang="en-US" sz="6000" b="1" dirty="0">
                <a:latin typeface=".VnArialH" pitchFamily="34" charset="0"/>
              </a:rPr>
              <a:t>ë</a:t>
            </a:r>
            <a:r>
              <a:rPr lang="en-US" sz="6000" b="1" dirty="0">
                <a:latin typeface=".VnAvant" pitchFamily="34" charset="0"/>
              </a:rPr>
              <a:t> ®ã </a:t>
            </a:r>
            <a:r>
              <a:rPr lang="en-US" sz="6000" b="1" dirty="0" err="1">
                <a:latin typeface=".VnAvant" pitchFamily="34" charset="0"/>
              </a:rPr>
              <a:t>cã</a:t>
            </a:r>
            <a:r>
              <a:rPr lang="en-US" sz="6000" b="1" dirty="0">
                <a:latin typeface=".VnAvant" pitchFamily="34" charset="0"/>
              </a:rPr>
              <a:t> ®ñ </a:t>
            </a:r>
            <a:r>
              <a:rPr lang="en-US" sz="6000" b="1" dirty="0" err="1">
                <a:latin typeface=".VnAvant" pitchFamily="34" charset="0"/>
              </a:rPr>
              <a:t>thø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vµ </a:t>
            </a:r>
            <a:r>
              <a:rPr lang="en-US" sz="6000" b="1" dirty="0" err="1">
                <a:latin typeface=".VnAvant" pitchFamily="34" charset="0"/>
              </a:rPr>
              <a:t>trÎ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hå</a:t>
            </a:r>
            <a:r>
              <a:rPr lang="en-US" sz="6000" b="1" dirty="0">
                <a:latin typeface=".VnAvant" pitchFamily="34" charset="0"/>
              </a:rPr>
              <a:t> n« ®</a:t>
            </a:r>
            <a:r>
              <a:rPr lang="en-US" sz="6000" b="1" dirty="0" err="1">
                <a:latin typeface=".VnAvant" pitchFamily="34" charset="0"/>
              </a:rPr>
              <a:t>ïa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b·i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cá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m¸t</a:t>
            </a:r>
            <a:r>
              <a:rPr lang="en-US" sz="6000" b="1" dirty="0">
                <a:latin typeface=".VnAvant" pitchFamily="34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657600" y="22860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86400" y="5105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38800" y="5105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7939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6518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6518032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08118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4387" y="194181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Kiến và dế mèn</a:t>
            </a:r>
          </a:p>
        </p:txBody>
      </p:sp>
      <p:sp>
        <p:nvSpPr>
          <p:cNvPr id="2" name="Oval 1"/>
          <p:cNvSpPr/>
          <p:nvPr/>
        </p:nvSpPr>
        <p:spPr>
          <a:xfrm>
            <a:off x="3622431" y="80332"/>
            <a:ext cx="5791201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Quạ và đàn bồ câu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1211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211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1" y="76200"/>
            <a:ext cx="44958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S¹ch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sÏ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14443" y="118533"/>
            <a:ext cx="47244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xinh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Ñp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9600" y="1905000"/>
            <a:ext cx="4572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v©ng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lêi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93469" y="1871133"/>
            <a:ext cx="4953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thÝch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thó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0" y="4495800"/>
            <a:ext cx="55626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thÕp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giÊy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678" y="42333"/>
            <a:ext cx="44958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kÞp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thêi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7200" y="1452033"/>
            <a:ext cx="79248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chªnh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chÕch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678" y="2743200"/>
            <a:ext cx="6477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th¼ng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hµng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86400" y="4076700"/>
            <a:ext cx="67056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nhanh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nhÑn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678" y="5359400"/>
            <a:ext cx="55626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itchFamily="34" charset="0"/>
              </a:rPr>
              <a:t>gióp</a:t>
            </a:r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 ®ì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12887"/>
            <a:ext cx="1158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   Hµ </a:t>
            </a:r>
            <a:r>
              <a:rPr lang="en-US" sz="5400" b="1" dirty="0" err="1">
                <a:latin typeface=".VnAvant" pitchFamily="34" charset="0"/>
              </a:rPr>
              <a:t>rÊt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thÝch</a:t>
            </a:r>
            <a:r>
              <a:rPr lang="en-US" sz="5400" b="1" dirty="0">
                <a:latin typeface=".VnAvant" pitchFamily="34" charset="0"/>
              </a:rPr>
              <a:t> con gµ bµ </a:t>
            </a:r>
            <a:r>
              <a:rPr lang="en-US" sz="5400" b="1" dirty="0" err="1">
                <a:latin typeface=".VnAvant" pitchFamily="34" charset="0"/>
              </a:rPr>
              <a:t>cho</a:t>
            </a:r>
            <a:r>
              <a:rPr lang="en-US" sz="5400" b="1" dirty="0">
                <a:latin typeface=".VnAvant" pitchFamily="34" charset="0"/>
              </a:rPr>
              <a:t>. </a:t>
            </a:r>
            <a:r>
              <a:rPr lang="en-US" sz="5400" b="1" dirty="0" err="1">
                <a:latin typeface=".VnAvant" pitchFamily="34" charset="0"/>
              </a:rPr>
              <a:t>S¸ng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s¸ng</a:t>
            </a:r>
            <a:r>
              <a:rPr lang="en-US" sz="5400" b="1" dirty="0">
                <a:latin typeface=".VnAvant" pitchFamily="34" charset="0"/>
              </a:rPr>
              <a:t>, Hµ </a:t>
            </a:r>
            <a:r>
              <a:rPr lang="en-US" sz="5400" b="1" dirty="0" err="1">
                <a:latin typeface=".VnAvant" pitchFamily="34" charset="0"/>
              </a:rPr>
              <a:t>dËy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sím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chê</a:t>
            </a:r>
            <a:r>
              <a:rPr lang="en-US" sz="5400" b="1" dirty="0">
                <a:latin typeface=".VnAvant" pitchFamily="34" charset="0"/>
              </a:rPr>
              <a:t> gµ </a:t>
            </a:r>
            <a:r>
              <a:rPr lang="en-US" sz="5400" b="1" dirty="0" err="1">
                <a:latin typeface=".VnAvant" pitchFamily="34" charset="0"/>
              </a:rPr>
              <a:t>g¸y</a:t>
            </a:r>
            <a:r>
              <a:rPr lang="en-US" sz="5400" b="1" dirty="0">
                <a:latin typeface=".VnAvant" pitchFamily="34" charset="0"/>
              </a:rPr>
              <a:t> ß ã o. </a:t>
            </a:r>
            <a:r>
              <a:rPr lang="en-US" sz="5400" b="1" dirty="0" err="1">
                <a:latin typeface=".VnAvant" pitchFamily="34" charset="0"/>
              </a:rPr>
              <a:t>VËy</a:t>
            </a:r>
            <a:r>
              <a:rPr lang="en-US" sz="5400" b="1" dirty="0">
                <a:latin typeface=".VnAvant" pitchFamily="34" charset="0"/>
              </a:rPr>
              <a:t> mµ </a:t>
            </a:r>
            <a:r>
              <a:rPr lang="en-US" sz="5400" b="1" dirty="0" err="1">
                <a:latin typeface=".VnAvant" pitchFamily="34" charset="0"/>
              </a:rPr>
              <a:t>m·i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nã</a:t>
            </a:r>
            <a:r>
              <a:rPr lang="en-US" sz="5400" b="1" dirty="0">
                <a:latin typeface=".VnAvant" pitchFamily="34" charset="0"/>
              </a:rPr>
              <a:t> ch¼ng </a:t>
            </a:r>
            <a:r>
              <a:rPr lang="en-US" sz="5400" b="1" dirty="0" err="1">
                <a:latin typeface=".VnAvant" pitchFamily="34" charset="0"/>
              </a:rPr>
              <a:t>g¸y</a:t>
            </a:r>
            <a:r>
              <a:rPr lang="en-US" sz="5400" b="1" dirty="0">
                <a:latin typeface=".VnAvant" pitchFamily="34" charset="0"/>
              </a:rPr>
              <a:t>. </a:t>
            </a:r>
            <a:r>
              <a:rPr lang="en-US" sz="5400" b="1" dirty="0" err="1">
                <a:latin typeface=".VnAvant" pitchFamily="34" charset="0"/>
              </a:rPr>
              <a:t>Mét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h«m</a:t>
            </a:r>
            <a:r>
              <a:rPr lang="en-US" sz="5400" b="1" dirty="0">
                <a:latin typeface=".VnAvant" pitchFamily="34" charset="0"/>
              </a:rPr>
              <a:t>, Hµ </a:t>
            </a:r>
            <a:r>
              <a:rPr lang="en-US" sz="5400" b="1" dirty="0" err="1">
                <a:latin typeface=".VnAvant" pitchFamily="34" charset="0"/>
              </a:rPr>
              <a:t>tØnh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giÊc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nghe</a:t>
            </a:r>
            <a:r>
              <a:rPr lang="en-US" sz="5400" b="1" dirty="0">
                <a:latin typeface=".VnAvant" pitchFamily="34" charset="0"/>
              </a:rPr>
              <a:t> gµ </a:t>
            </a:r>
            <a:r>
              <a:rPr lang="en-US" sz="5400" b="1" dirty="0" err="1">
                <a:latin typeface=".VnAvant" pitchFamily="34" charset="0"/>
              </a:rPr>
              <a:t>côc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ta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côc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t¸c</a:t>
            </a:r>
            <a:r>
              <a:rPr lang="en-US" sz="5400" b="1" dirty="0">
                <a:latin typeface=".VnAvant" pitchFamily="34" charset="0"/>
              </a:rPr>
              <a:t>. </a:t>
            </a:r>
            <a:r>
              <a:rPr lang="en-US" sz="5400" b="1" dirty="0" err="1">
                <a:latin typeface=".VnAvant" pitchFamily="34" charset="0"/>
              </a:rPr>
              <a:t>Giê</a:t>
            </a:r>
            <a:r>
              <a:rPr lang="en-US" sz="5400" b="1" dirty="0">
                <a:latin typeface=".VnAvant" pitchFamily="34" charset="0"/>
              </a:rPr>
              <a:t> Hµ ®· </a:t>
            </a:r>
            <a:r>
              <a:rPr lang="en-US" sz="5400" b="1" dirty="0" err="1">
                <a:latin typeface=".VnAvant" pitchFamily="34" charset="0"/>
              </a:rPr>
              <a:t>râ</a:t>
            </a:r>
            <a:r>
              <a:rPr lang="en-US" sz="5400" b="1" dirty="0">
                <a:latin typeface=".VnAvant" pitchFamily="34" charset="0"/>
              </a:rPr>
              <a:t> v× </a:t>
            </a:r>
            <a:r>
              <a:rPr lang="en-US" sz="5400" b="1" dirty="0" err="1">
                <a:latin typeface=".VnAvant" pitchFamily="34" charset="0"/>
              </a:rPr>
              <a:t>sao</a:t>
            </a:r>
            <a:r>
              <a:rPr lang="en-US" sz="5400" b="1" dirty="0">
                <a:latin typeface=".VnAvant" pitchFamily="34" charset="0"/>
              </a:rPr>
              <a:t> con gµ ch¼ng </a:t>
            </a:r>
            <a:r>
              <a:rPr lang="en-US" sz="5400" b="1" dirty="0" err="1">
                <a:latin typeface=".VnAvant" pitchFamily="34" charset="0"/>
              </a:rPr>
              <a:t>g¸y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71800" y="914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067800" y="17526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71800" y="34290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19400" y="5029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848600" y="5791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001000" y="5791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 - Hµ </a:t>
            </a:r>
            <a:r>
              <a:rPr lang="en-US" sz="6000" b="1" dirty="0" err="1">
                <a:latin typeface=".VnAvant" pitchFamily="34" charset="0"/>
              </a:rPr>
              <a:t>rÊt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thÝch</a:t>
            </a:r>
            <a:r>
              <a:rPr lang="en-US" sz="6000" b="1" dirty="0">
                <a:latin typeface=".VnAvant" pitchFamily="34" charset="0"/>
              </a:rPr>
              <a:t> con gµ bµ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858000" y="3048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267200" y="1676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419600" y="1676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30480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 - </a:t>
            </a:r>
            <a:r>
              <a:rPr lang="en-US" sz="6000" b="1" dirty="0" err="1">
                <a:latin typeface=".VnAvant" pitchFamily="34" charset="0"/>
              </a:rPr>
              <a:t>S¸ng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s¸ng</a:t>
            </a:r>
            <a:r>
              <a:rPr lang="en-US" sz="6000" b="1" dirty="0">
                <a:latin typeface=".VnAvant" pitchFamily="34" charset="0"/>
              </a:rPr>
              <a:t>, Hµ </a:t>
            </a:r>
            <a:r>
              <a:rPr lang="en-US" sz="6000" b="1" dirty="0" err="1">
                <a:latin typeface=".VnAvant" pitchFamily="34" charset="0"/>
              </a:rPr>
              <a:t>dËy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sím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chê</a:t>
            </a:r>
            <a:r>
              <a:rPr lang="en-US" sz="6000" b="1" dirty="0">
                <a:latin typeface=".VnAvant" pitchFamily="34" charset="0"/>
              </a:rPr>
              <a:t> gµ </a:t>
            </a:r>
            <a:r>
              <a:rPr lang="en-US" sz="6000" b="1" dirty="0" err="1">
                <a:latin typeface=".VnAvant" pitchFamily="34" charset="0"/>
              </a:rPr>
              <a:t>g¸y</a:t>
            </a:r>
            <a:r>
              <a:rPr lang="en-US" sz="6000" b="1" dirty="0">
                <a:latin typeface=".VnAvant" pitchFamily="34" charset="0"/>
              </a:rPr>
              <a:t> ß ã o.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77000" y="34290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753600" y="48006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906000" y="48006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0"/>
            <a:ext cx="9525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  - </a:t>
            </a:r>
            <a:r>
              <a:rPr lang="en-US" sz="6000" b="1" dirty="0" err="1">
                <a:latin typeface=".VnAvant" pitchFamily="34" charset="0"/>
              </a:rPr>
              <a:t>VËy</a:t>
            </a:r>
            <a:r>
              <a:rPr lang="en-US" sz="6000" b="1" dirty="0">
                <a:latin typeface=".VnAvant" pitchFamily="34" charset="0"/>
              </a:rPr>
              <a:t> mµ </a:t>
            </a:r>
            <a:r>
              <a:rPr lang="en-US" sz="6000" b="1" dirty="0" err="1">
                <a:latin typeface=".VnAvant" pitchFamily="34" charset="0"/>
              </a:rPr>
              <a:t>m·i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nã</a:t>
            </a:r>
            <a:r>
              <a:rPr lang="en-US" sz="6000" b="1" dirty="0">
                <a:latin typeface=".VnAvant" pitchFamily="34" charset="0"/>
              </a:rPr>
              <a:t> ch¼ng </a:t>
            </a:r>
            <a:r>
              <a:rPr lang="en-US" sz="6000" b="1" dirty="0" err="1">
                <a:latin typeface=".VnAvant" pitchFamily="34" charset="0"/>
              </a:rPr>
              <a:t>g¸y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2743200"/>
            <a:ext cx="9220200" cy="40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 - </a:t>
            </a:r>
            <a:r>
              <a:rPr lang="en-US" sz="6000" b="1" dirty="0" err="1">
                <a:latin typeface=".VnAvant" pitchFamily="34" charset="0"/>
              </a:rPr>
              <a:t>Mét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h«m</a:t>
            </a:r>
            <a:r>
              <a:rPr lang="en-US" sz="6000" b="1" dirty="0">
                <a:latin typeface=".VnAvant" pitchFamily="34" charset="0"/>
              </a:rPr>
              <a:t>, Hµ </a:t>
            </a:r>
            <a:r>
              <a:rPr lang="en-US" sz="6000" b="1" dirty="0" err="1">
                <a:latin typeface=".VnAvant" pitchFamily="34" charset="0"/>
              </a:rPr>
              <a:t>tØnh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giÊc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nghe</a:t>
            </a:r>
            <a:r>
              <a:rPr lang="en-US" sz="6000" b="1" dirty="0">
                <a:latin typeface=".VnAvant" pitchFamily="34" charset="0"/>
              </a:rPr>
              <a:t> gµ </a:t>
            </a:r>
            <a:r>
              <a:rPr lang="en-US" sz="6000" b="1" dirty="0" err="1">
                <a:latin typeface=".VnAvant" pitchFamily="34" charset="0"/>
              </a:rPr>
              <a:t>côc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côc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t¸c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791200" y="3200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00400" y="44958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19600" y="5791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0" y="5791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914400"/>
            <a:ext cx="9144000" cy="269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.VnAvant" pitchFamily="34" charset="0"/>
              </a:rPr>
              <a:t>    </a:t>
            </a:r>
            <a:r>
              <a:rPr lang="en-US" sz="6000" b="1" dirty="0" err="1">
                <a:latin typeface=".VnAvant" pitchFamily="34" charset="0"/>
              </a:rPr>
              <a:t>Giê</a:t>
            </a:r>
            <a:r>
              <a:rPr lang="en-US" sz="6000" b="1" dirty="0">
                <a:latin typeface=".VnAvant" pitchFamily="34" charset="0"/>
              </a:rPr>
              <a:t> Hµ ®· </a:t>
            </a:r>
            <a:r>
              <a:rPr lang="en-US" sz="6000" b="1" dirty="0" err="1">
                <a:latin typeface=".VnAvant" pitchFamily="34" charset="0"/>
              </a:rPr>
              <a:t>râ</a:t>
            </a:r>
            <a:r>
              <a:rPr lang="en-US" sz="6000" b="1" dirty="0">
                <a:latin typeface=".VnAvant" pitchFamily="34" charset="0"/>
              </a:rPr>
              <a:t> v× </a:t>
            </a:r>
            <a:r>
              <a:rPr lang="en-US" sz="6000" b="1" dirty="0" err="1">
                <a:latin typeface=".VnAvant" pitchFamily="34" charset="0"/>
              </a:rPr>
              <a:t>sao</a:t>
            </a:r>
            <a:r>
              <a:rPr lang="en-US" sz="6000" b="1" dirty="0">
                <a:latin typeface=".VnAvant" pitchFamily="34" charset="0"/>
              </a:rPr>
              <a:t> con gµ ch¼ng </a:t>
            </a:r>
            <a:r>
              <a:rPr lang="en-US" sz="6000" b="1" dirty="0" err="1">
                <a:latin typeface=".VnAvant" pitchFamily="34" charset="0"/>
              </a:rPr>
              <a:t>g¸y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162800" y="12954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458200" y="2743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610600" y="2743200"/>
            <a:ext cx="228600" cy="914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236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.VnArialH</vt:lpstr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MY PC</cp:lastModifiedBy>
  <cp:revision>7</cp:revision>
  <dcterms:created xsi:type="dcterms:W3CDTF">2020-11-28T04:05:07Z</dcterms:created>
  <dcterms:modified xsi:type="dcterms:W3CDTF">2024-12-12T01:19:08Z</dcterms:modified>
</cp:coreProperties>
</file>