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0" r:id="rId4"/>
    <p:sldId id="261" r:id="rId5"/>
    <p:sldId id="257" r:id="rId6"/>
    <p:sldId id="258"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0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7C2C11-DB28-45F8-A129-7A7B150A6F47}"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005D7-EC63-4DCC-8DCE-4419ECA1546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C2C11-DB28-45F8-A129-7A7B150A6F47}"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005D7-EC63-4DCC-8DCE-4419ECA1546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C2C11-DB28-45F8-A129-7A7B150A6F47}"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005D7-EC63-4DCC-8DCE-4419ECA1546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7C2C11-DB28-45F8-A129-7A7B150A6F47}"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005D7-EC63-4DCC-8DCE-4419ECA1546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7C2C11-DB28-45F8-A129-7A7B150A6F47}" type="datetimeFigureOut">
              <a:rPr lang="en-US" smtClean="0"/>
              <a:pPr/>
              <a:t>8/1/2021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A005D7-EC63-4DCC-8DCE-4419ECA1546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A7C2C11-DB28-45F8-A129-7A7B150A6F47}" type="datetimeFigureOut">
              <a:rPr lang="en-US" smtClean="0"/>
              <a:pPr/>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005D7-EC63-4DCC-8DCE-4419ECA1546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A7C2C11-DB28-45F8-A129-7A7B150A6F47}" type="datetimeFigureOut">
              <a:rPr lang="en-US" smtClean="0"/>
              <a:pPr/>
              <a:t>8/1/2021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A005D7-EC63-4DCC-8DCE-4419ECA1546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A7C2C11-DB28-45F8-A129-7A7B150A6F47}" type="datetimeFigureOut">
              <a:rPr lang="en-US" smtClean="0"/>
              <a:pPr/>
              <a:t>8/1/2021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A005D7-EC63-4DCC-8DCE-4419ECA1546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7C2C11-DB28-45F8-A129-7A7B150A6F47}" type="datetimeFigureOut">
              <a:rPr lang="en-US" smtClean="0"/>
              <a:pPr/>
              <a:t>8/1/2021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A005D7-EC63-4DCC-8DCE-4419ECA1546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7C2C11-DB28-45F8-A129-7A7B150A6F47}" type="datetimeFigureOut">
              <a:rPr lang="en-US" smtClean="0"/>
              <a:pPr/>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005D7-EC63-4DCC-8DCE-4419ECA1546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7C2C11-DB28-45F8-A129-7A7B150A6F47}" type="datetimeFigureOut">
              <a:rPr lang="en-US" smtClean="0"/>
              <a:pPr/>
              <a:t>8/1/2021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A005D7-EC63-4DCC-8DCE-4419ECA1546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C2C11-DB28-45F8-A129-7A7B150A6F47}" type="datetimeFigureOut">
              <a:rPr lang="en-US" smtClean="0"/>
              <a:pPr/>
              <a:t>8/1/2021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A005D7-EC63-4DCC-8DCE-4419ECA1546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62677"/>
            <a:ext cx="9525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000000"/>
                </a:solidFill>
                <a:effectLst/>
                <a:latin typeface=".VnAvant" pitchFamily="34" charset="0"/>
                <a:ea typeface="+mj-ea"/>
                <a:cs typeface="+mj-cs"/>
              </a:rPr>
              <a:t>- Con ë </a:t>
            </a:r>
            <a:r>
              <a:rPr kumimoji="0" lang="en-US" sz="5400" b="1" i="0" u="none" strike="noStrike" cap="none" normalizeH="0" baseline="0" dirty="0" err="1" smtClean="0">
                <a:ln>
                  <a:noFill/>
                </a:ln>
                <a:solidFill>
                  <a:srgbClr val="000000"/>
                </a:solidFill>
                <a:effectLst/>
                <a:latin typeface=".VnAvant" pitchFamily="34" charset="0"/>
                <a:ea typeface="+mj-ea"/>
                <a:cs typeface="+mj-cs"/>
              </a:rPr>
              <a:t>nh</a:t>
            </a:r>
            <a:r>
              <a:rPr kumimoji="0" lang="en-US" sz="5400" b="1" i="0" u="none" strike="noStrike" cap="none" normalizeH="0" baseline="0" dirty="0" smtClean="0">
                <a:ln>
                  <a:noFill/>
                </a:ln>
                <a:solidFill>
                  <a:srgbClr val="000000"/>
                </a:solidFill>
                <a:effectLst/>
                <a:latin typeface=".VnAvant" pitchFamily="34" charset="0"/>
                <a:ea typeface="+mj-ea"/>
                <a:cs typeface="+mj-cs"/>
              </a:rPr>
              <a:t>µ </a:t>
            </a:r>
            <a:r>
              <a:rPr kumimoji="0" lang="en-US" sz="5400" b="1" i="0" u="none" strike="noStrike" cap="none" normalizeH="0" baseline="0" dirty="0" err="1" smtClean="0">
                <a:ln>
                  <a:noFill/>
                </a:ln>
                <a:solidFill>
                  <a:srgbClr val="000000"/>
                </a:solidFill>
                <a:effectLst/>
                <a:latin typeface=".VnAvant" pitchFamily="34" charset="0"/>
                <a:ea typeface="+mj-ea"/>
                <a:cs typeface="+mj-cs"/>
              </a:rPr>
              <a:t>nhí</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äc</a:t>
            </a:r>
            <a:r>
              <a:rPr lang="en-US" sz="5400" b="1" dirty="0">
                <a:solidFill>
                  <a:srgbClr val="000000"/>
                </a:solidFill>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s¸ch</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chí</a:t>
            </a:r>
            <a:r>
              <a:rPr kumimoji="0" lang="en-US" sz="5400" b="1" i="0" u="none" strike="noStrike" cap="none" normalizeH="0" baseline="0" dirty="0" smtClean="0">
                <a:ln>
                  <a:noFill/>
                </a:ln>
                <a:solidFill>
                  <a:srgbClr val="000000"/>
                </a:solidFill>
                <a:effectLst/>
                <a:latin typeface=".VnAvant" pitchFamily="34" charset="0"/>
                <a:ea typeface="+mj-ea"/>
                <a:cs typeface="+mj-cs"/>
              </a:rPr>
              <a:t> ph¸ </a:t>
            </a:r>
            <a:r>
              <a:rPr kumimoji="0" lang="en-US" sz="5400" b="1" i="0" u="none" strike="noStrike" cap="none" normalizeH="0" baseline="0" dirty="0" err="1" smtClean="0">
                <a:ln>
                  <a:noFill/>
                </a:ln>
                <a:solidFill>
                  <a:srgbClr val="000000"/>
                </a:solidFill>
                <a:effectLst/>
                <a:latin typeface=".VnAvant" pitchFamily="34" charset="0"/>
                <a:ea typeface="+mj-ea"/>
                <a:cs typeface="+mj-cs"/>
              </a:rPr>
              <a:t>ph¸ch</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nghÞch</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ngîm</a:t>
            </a:r>
            <a:r>
              <a:rPr kumimoji="0" lang="en-US" sz="5400" b="1" i="0" u="none" strike="noStrike" cap="none" normalizeH="0" baseline="0" dirty="0" smtClean="0">
                <a:ln>
                  <a:noFill/>
                </a:ln>
                <a:solidFill>
                  <a:srgbClr val="000000"/>
                </a:solidFill>
                <a:effectLst/>
                <a:latin typeface=".VnAvant" pitchFamily="34" charset="0"/>
                <a:ea typeface="+mj-ea"/>
                <a:cs typeface="+mj-cs"/>
              </a:rPr>
              <a:t>.</a:t>
            </a:r>
            <a:endParaRPr kumimoji="0" lang="en-US" sz="5400" b="1"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0" y="462677"/>
            <a:ext cx="9525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000000"/>
                </a:solidFill>
                <a:effectLst/>
                <a:latin typeface=".VnAvant" pitchFamily="34" charset="0"/>
                <a:ea typeface="+mj-ea"/>
                <a:cs typeface="+mj-cs"/>
              </a:rPr>
              <a:t>- Con ë </a:t>
            </a:r>
            <a:r>
              <a:rPr kumimoji="0" lang="en-US" sz="5400" b="1" i="0" u="none" strike="noStrike" cap="none" normalizeH="0" baseline="0" dirty="0" err="1" smtClean="0">
                <a:ln>
                  <a:noFill/>
                </a:ln>
                <a:solidFill>
                  <a:srgbClr val="000000"/>
                </a:solidFill>
                <a:effectLst/>
                <a:latin typeface=".VnAvant" pitchFamily="34" charset="0"/>
                <a:ea typeface="+mj-ea"/>
                <a:cs typeface="+mj-cs"/>
              </a:rPr>
              <a:t>nh</a:t>
            </a:r>
            <a:r>
              <a:rPr kumimoji="0" lang="en-US" sz="5400" b="1" i="0" u="none" strike="noStrike" cap="none" normalizeH="0" baseline="0" dirty="0" smtClean="0">
                <a:ln>
                  <a:noFill/>
                </a:ln>
                <a:solidFill>
                  <a:srgbClr val="000000"/>
                </a:solidFill>
                <a:effectLst/>
                <a:latin typeface=".VnAvant" pitchFamily="34" charset="0"/>
                <a:ea typeface="+mj-ea"/>
                <a:cs typeface="+mj-cs"/>
              </a:rPr>
              <a:t>µ </a:t>
            </a:r>
            <a:r>
              <a:rPr kumimoji="0" lang="en-US" sz="5400" b="1" i="0" u="none" strike="noStrike" cap="none" normalizeH="0" baseline="0" dirty="0" err="1" smtClean="0">
                <a:ln>
                  <a:noFill/>
                </a:ln>
                <a:solidFill>
                  <a:srgbClr val="000000"/>
                </a:solidFill>
                <a:effectLst/>
                <a:latin typeface=".VnAvant" pitchFamily="34" charset="0"/>
                <a:ea typeface="+mj-ea"/>
                <a:cs typeface="+mj-cs"/>
              </a:rPr>
              <a:t>nhí</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äc</a:t>
            </a:r>
            <a:r>
              <a:rPr lang="en-US" sz="5400" b="1" dirty="0">
                <a:solidFill>
                  <a:srgbClr val="000000"/>
                </a:solidFill>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s</a:t>
            </a:r>
            <a:r>
              <a:rPr kumimoji="0" lang="en-US" sz="5400" b="1" i="0" u="none" strike="noStrike" cap="none" normalizeH="0" baseline="0" dirty="0" err="1" smtClean="0">
                <a:ln>
                  <a:noFill/>
                </a:ln>
                <a:solidFill>
                  <a:srgbClr val="FF0000"/>
                </a:solidFill>
                <a:effectLst/>
                <a:latin typeface=".VnAvant" pitchFamily="34" charset="0"/>
                <a:ea typeface="+mj-ea"/>
                <a:cs typeface="+mj-cs"/>
              </a:rPr>
              <a:t>ach</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chí</a:t>
            </a:r>
            <a:r>
              <a:rPr kumimoji="0" lang="en-US" sz="5400" b="1" i="0" u="none" strike="noStrike" cap="none" normalizeH="0" baseline="0" dirty="0" smtClean="0">
                <a:ln>
                  <a:noFill/>
                </a:ln>
                <a:solidFill>
                  <a:srgbClr val="000000"/>
                </a:solidFill>
                <a:effectLst/>
                <a:latin typeface=".VnAvant" pitchFamily="34" charset="0"/>
                <a:ea typeface="+mj-ea"/>
                <a:cs typeface="+mj-cs"/>
              </a:rPr>
              <a:t> ph¸ </a:t>
            </a:r>
            <a:r>
              <a:rPr kumimoji="0" lang="en-US" sz="5400" b="1" i="0" u="none" strike="noStrike" cap="none" normalizeH="0" baseline="0" dirty="0" err="1" smtClean="0">
                <a:ln>
                  <a:noFill/>
                </a:ln>
                <a:solidFill>
                  <a:srgbClr val="000000"/>
                </a:solidFill>
                <a:effectLst/>
                <a:latin typeface=".VnAvant" pitchFamily="34" charset="0"/>
                <a:ea typeface="+mj-ea"/>
                <a:cs typeface="+mj-cs"/>
              </a:rPr>
              <a:t>ph</a:t>
            </a:r>
            <a:r>
              <a:rPr kumimoji="0" lang="en-US" sz="5400" b="1" i="0" u="none" strike="noStrike" cap="none" normalizeH="0" baseline="0" dirty="0" err="1" smtClean="0">
                <a:ln>
                  <a:noFill/>
                </a:ln>
                <a:solidFill>
                  <a:srgbClr val="FF0000"/>
                </a:solidFill>
                <a:effectLst/>
                <a:latin typeface=".VnAvant" pitchFamily="34" charset="0"/>
                <a:ea typeface="+mj-ea"/>
                <a:cs typeface="+mj-cs"/>
              </a:rPr>
              <a:t>ach</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ngh</a:t>
            </a:r>
            <a:r>
              <a:rPr kumimoji="0" lang="en-US" sz="5400" b="1" i="0" u="none" strike="noStrike" cap="none" normalizeH="0" baseline="0" dirty="0" err="1" smtClean="0">
                <a:ln>
                  <a:noFill/>
                </a:ln>
                <a:solidFill>
                  <a:srgbClr val="FF0000"/>
                </a:solidFill>
                <a:effectLst/>
                <a:latin typeface=".VnAvant" pitchFamily="34" charset="0"/>
                <a:ea typeface="+mj-ea"/>
                <a:cs typeface="+mj-cs"/>
              </a:rPr>
              <a:t>ich</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ngîm</a:t>
            </a:r>
            <a:r>
              <a:rPr kumimoji="0" lang="en-US" sz="5400" b="1" i="0" u="none" strike="noStrike" cap="none" normalizeH="0" baseline="0" dirty="0" smtClean="0">
                <a:ln>
                  <a:noFill/>
                </a:ln>
                <a:solidFill>
                  <a:srgbClr val="000000"/>
                </a:solidFill>
                <a:effectLst/>
                <a:latin typeface=".VnAvant" pitchFamily="34" charset="0"/>
                <a:ea typeface="+mj-ea"/>
                <a:cs typeface="+mj-cs"/>
              </a:rPr>
              <a:t>.</a:t>
            </a:r>
            <a:endParaRPr kumimoji="0" lang="en-US" sz="5400" b="1"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1"/>
          <p:cNvSpPr>
            <a:spLocks noChangeArrowheads="1"/>
          </p:cNvSpPr>
          <p:nvPr/>
        </p:nvSpPr>
        <p:spPr bwMode="auto">
          <a:xfrm>
            <a:off x="0" y="3579674"/>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000000"/>
                </a:solidFill>
                <a:effectLst/>
                <a:latin typeface=".VnAvant" pitchFamily="34" charset="0"/>
                <a:ea typeface="+mj-ea"/>
                <a:cs typeface="+mj-cs"/>
              </a:rPr>
              <a:t>  - </a:t>
            </a:r>
            <a:r>
              <a:rPr kumimoji="0" lang="en-US" sz="5400" b="1" i="0" u="none" strike="noStrike" cap="none" normalizeH="0" baseline="0" dirty="0" err="1" smtClean="0">
                <a:ln>
                  <a:noFill/>
                </a:ln>
                <a:solidFill>
                  <a:srgbClr val="000000"/>
                </a:solidFill>
                <a:effectLst/>
                <a:latin typeface=".VnAvant" pitchFamily="34" charset="0"/>
                <a:ea typeface="+mj-ea"/>
                <a:cs typeface="+mj-cs"/>
              </a:rPr>
              <a:t>Nh</a:t>
            </a:r>
            <a:r>
              <a:rPr kumimoji="0" lang="en-US" sz="5400" b="1" i="0" u="none" strike="noStrike" cap="none" normalizeH="0" baseline="0" dirty="0" smtClean="0">
                <a:ln>
                  <a:noFill/>
                </a:ln>
                <a:solidFill>
                  <a:srgbClr val="000000"/>
                </a:solidFill>
                <a:effectLst/>
                <a:latin typeface=".VnAvant" pitchFamily="34" charset="0"/>
                <a:ea typeface="+mj-ea"/>
                <a:cs typeface="+mj-cs"/>
              </a:rPr>
              <a:t>µ s¹ch </a:t>
            </a:r>
            <a:r>
              <a:rPr kumimoji="0" lang="en-US" sz="5400" b="1" i="0" u="none" strike="noStrike" cap="none" normalizeH="0" baseline="0" dirty="0" err="1" smtClean="0">
                <a:ln>
                  <a:noFill/>
                </a:ln>
                <a:solidFill>
                  <a:srgbClr val="000000"/>
                </a:solidFill>
                <a:effectLst/>
                <a:latin typeface=".VnAvant" pitchFamily="34" charset="0"/>
                <a:ea typeface="+mj-ea"/>
                <a:cs typeface="+mj-cs"/>
              </a:rPr>
              <a:t>th</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m¸t</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b¸t</a:t>
            </a:r>
            <a:r>
              <a:rPr kumimoji="0" lang="en-US" sz="5400" b="1" i="0" u="none" strike="noStrike" cap="none" normalizeH="0" baseline="0" dirty="0" smtClean="0">
                <a:ln>
                  <a:noFill/>
                </a:ln>
                <a:solidFill>
                  <a:srgbClr val="000000"/>
                </a:solidFill>
                <a:effectLst/>
                <a:latin typeface=".VnAvant" pitchFamily="34" charset="0"/>
                <a:ea typeface="+mj-ea"/>
                <a:cs typeface="+mj-cs"/>
              </a:rPr>
              <a:t> s¹ch </a:t>
            </a:r>
            <a:r>
              <a:rPr kumimoji="0" lang="en-US" sz="5400" b="1" i="0" u="none" strike="noStrike" cap="none" normalizeH="0" baseline="0" dirty="0" err="1" smtClean="0">
                <a:ln>
                  <a:noFill/>
                </a:ln>
                <a:solidFill>
                  <a:srgbClr val="000000"/>
                </a:solidFill>
                <a:effectLst/>
                <a:latin typeface=".VnAvant" pitchFamily="34" charset="0"/>
                <a:ea typeface="+mj-ea"/>
                <a:cs typeface="+mj-cs"/>
              </a:rPr>
              <a:t>ngon</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c¬m</a:t>
            </a:r>
            <a:r>
              <a:rPr kumimoji="0" lang="en-US" sz="5400" b="1" i="0" u="none" strike="noStrike" cap="none" normalizeH="0" baseline="0" dirty="0" smtClean="0">
                <a:ln>
                  <a:noFill/>
                </a:ln>
                <a:solidFill>
                  <a:srgbClr val="000000"/>
                </a:solidFill>
                <a:effectLst/>
                <a:latin typeface=".VnAvant" pitchFamily="34" charset="0"/>
                <a:ea typeface="+mj-ea"/>
                <a:cs typeface="+mj-cs"/>
              </a:rPr>
              <a:t>.     </a:t>
            </a:r>
            <a:endParaRPr kumimoji="0" lang="en-US" sz="5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p:txBody>
      </p:sp>
      <p:sp>
        <p:nvSpPr>
          <p:cNvPr id="7" name="Rectangle 1"/>
          <p:cNvSpPr>
            <a:spLocks noChangeArrowheads="1"/>
          </p:cNvSpPr>
          <p:nvPr/>
        </p:nvSpPr>
        <p:spPr bwMode="auto">
          <a:xfrm>
            <a:off x="0" y="3579674"/>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5400" b="1" i="0" u="none" strike="noStrike" cap="none" normalizeH="0" baseline="0" dirty="0" smtClean="0">
                <a:ln>
                  <a:noFill/>
                </a:ln>
                <a:solidFill>
                  <a:srgbClr val="000000"/>
                </a:solidFill>
                <a:effectLst/>
                <a:latin typeface=".VnAvant" pitchFamily="34" charset="0"/>
                <a:ea typeface="+mj-ea"/>
                <a:cs typeface="+mj-cs"/>
              </a:rPr>
              <a:t>  - </a:t>
            </a:r>
            <a:r>
              <a:rPr kumimoji="0" lang="en-US" sz="5400" b="1" i="0" u="none" strike="noStrike" cap="none" normalizeH="0" baseline="0" dirty="0" err="1" smtClean="0">
                <a:ln>
                  <a:noFill/>
                </a:ln>
                <a:solidFill>
                  <a:srgbClr val="000000"/>
                </a:solidFill>
                <a:effectLst/>
                <a:latin typeface=".VnAvant" pitchFamily="34" charset="0"/>
                <a:ea typeface="+mj-ea"/>
                <a:cs typeface="+mj-cs"/>
              </a:rPr>
              <a:t>Nh</a:t>
            </a:r>
            <a:r>
              <a:rPr kumimoji="0" lang="en-US" sz="5400" b="1" i="0" u="none" strike="noStrike" cap="none" normalizeH="0" baseline="0" dirty="0" smtClean="0">
                <a:ln>
                  <a:noFill/>
                </a:ln>
                <a:solidFill>
                  <a:srgbClr val="000000"/>
                </a:solidFill>
                <a:effectLst/>
                <a:latin typeface=".VnAvant" pitchFamily="34" charset="0"/>
                <a:ea typeface="+mj-ea"/>
                <a:cs typeface="+mj-cs"/>
              </a:rPr>
              <a:t>µ </a:t>
            </a:r>
            <a:r>
              <a:rPr kumimoji="0" lang="en-US" sz="5400" b="1" i="0" u="none" strike="noStrike" cap="none" normalizeH="0" baseline="0" dirty="0" err="1" smtClean="0">
                <a:ln>
                  <a:noFill/>
                </a:ln>
                <a:solidFill>
                  <a:srgbClr val="000000"/>
                </a:solidFill>
                <a:effectLst/>
                <a:latin typeface=".VnAvant" pitchFamily="34" charset="0"/>
                <a:ea typeface="+mj-ea"/>
                <a:cs typeface="+mj-cs"/>
              </a:rPr>
              <a:t>s</a:t>
            </a:r>
            <a:r>
              <a:rPr kumimoji="0" lang="en-US" sz="5400" b="1" i="0" u="none" strike="noStrike" cap="none" normalizeH="0" baseline="0" dirty="0" err="1" smtClean="0">
                <a:ln>
                  <a:noFill/>
                </a:ln>
                <a:solidFill>
                  <a:srgbClr val="FF0000"/>
                </a:solidFill>
                <a:effectLst/>
                <a:latin typeface=".VnAvant" pitchFamily="34" charset="0"/>
                <a:ea typeface="+mj-ea"/>
                <a:cs typeface="+mj-cs"/>
              </a:rPr>
              <a:t>ach</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th</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m¸t</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b¸t</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s</a:t>
            </a:r>
            <a:r>
              <a:rPr kumimoji="0" lang="en-US" sz="5400" b="1" i="0" u="none" strike="noStrike" cap="none" normalizeH="0" baseline="0" dirty="0" err="1" smtClean="0">
                <a:ln>
                  <a:noFill/>
                </a:ln>
                <a:solidFill>
                  <a:srgbClr val="FF0000"/>
                </a:solidFill>
                <a:effectLst/>
                <a:latin typeface=".VnAvant" pitchFamily="34" charset="0"/>
                <a:ea typeface="+mj-ea"/>
                <a:cs typeface="+mj-cs"/>
              </a:rPr>
              <a:t>ach</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ngon</a:t>
            </a:r>
            <a:r>
              <a:rPr kumimoji="0" lang="en-US" sz="5400" b="1" i="0" u="none" strike="noStrike" cap="none" normalizeH="0" baseline="0" dirty="0" smtClean="0">
                <a:ln>
                  <a:noFill/>
                </a:ln>
                <a:solidFill>
                  <a:srgbClr val="000000"/>
                </a:solidFill>
                <a:effectLst/>
                <a:latin typeface=".VnAvant" pitchFamily="34" charset="0"/>
                <a:ea typeface="+mj-ea"/>
                <a:cs typeface="+mj-cs"/>
              </a:rPr>
              <a:t> </a:t>
            </a:r>
            <a:r>
              <a:rPr kumimoji="0" lang="en-US" sz="5400" b="1" i="0" u="none" strike="noStrike" cap="none" normalizeH="0" baseline="0" dirty="0" err="1" smtClean="0">
                <a:ln>
                  <a:noFill/>
                </a:ln>
                <a:solidFill>
                  <a:srgbClr val="000000"/>
                </a:solidFill>
                <a:effectLst/>
                <a:latin typeface=".VnAvant" pitchFamily="34" charset="0"/>
                <a:ea typeface="+mj-ea"/>
                <a:cs typeface="+mj-cs"/>
              </a:rPr>
              <a:t>c¬m</a:t>
            </a:r>
            <a:r>
              <a:rPr kumimoji="0" lang="en-US" sz="5400" b="1" i="0" u="none" strike="noStrike" cap="none" normalizeH="0" baseline="0" dirty="0" smtClean="0">
                <a:ln>
                  <a:noFill/>
                </a:ln>
                <a:solidFill>
                  <a:srgbClr val="000000"/>
                </a:solidFill>
                <a:effectLst/>
                <a:latin typeface=".VnAvant" pitchFamily="34" charset="0"/>
                <a:ea typeface="+mj-ea"/>
                <a:cs typeface="+mj-cs"/>
              </a:rPr>
              <a:t>.     </a:t>
            </a:r>
            <a:endParaRPr kumimoji="0" lang="en-US" sz="5400" b="1"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25"/>
                                        </p:tgtEl>
                                        <p:attrNameLst>
                                          <p:attrName>style.visibility</p:attrName>
                                        </p:attrNameLst>
                                      </p:cBhvr>
                                      <p:to>
                                        <p:strVal val="visible"/>
                                      </p:to>
                                    </p:set>
                                    <p:animEffect transition="in" filter="diamond(in)">
                                      <p:cBhvr>
                                        <p:cTn id="7" dur="2000"/>
                                        <p:tgtEl>
                                          <p:spTgt spid="102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amond(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amond(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736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086683"/>
            <a:ext cx="9144000" cy="4247317"/>
          </a:xfrm>
          <a:prstGeom prst="rect">
            <a:avLst/>
          </a:prstGeom>
          <a:noFill/>
        </p:spPr>
        <p:txBody>
          <a:bodyPr wrap="square" rtlCol="0">
            <a:spAutoFit/>
          </a:bodyPr>
          <a:lstStyle/>
          <a:p>
            <a:pPr algn="ctr">
              <a:lnSpc>
                <a:spcPct val="150000"/>
              </a:lnSpc>
            </a:pPr>
            <a:r>
              <a:rPr lang="en-US" sz="3600" b="1" dirty="0" err="1" smtClean="0">
                <a:latin typeface=".VnAvant" pitchFamily="34" charset="0"/>
              </a:rPr>
              <a:t>MÌo</a:t>
            </a:r>
            <a:r>
              <a:rPr lang="en-US" sz="3600" b="1" dirty="0" smtClean="0">
                <a:latin typeface=".VnAvant" pitchFamily="34" charset="0"/>
              </a:rPr>
              <a:t> con ®</a:t>
            </a:r>
            <a:r>
              <a:rPr lang="en-US" sz="3600" b="1" dirty="0" err="1" smtClean="0">
                <a:latin typeface=".VnAvant" pitchFamily="34" charset="0"/>
              </a:rPr>
              <a:t>i</a:t>
            </a:r>
            <a:r>
              <a:rPr lang="en-US" sz="3600" b="1" dirty="0" smtClean="0">
                <a:latin typeface=".VnAvant" pitchFamily="34" charset="0"/>
              </a:rPr>
              <a:t> </a:t>
            </a:r>
            <a:r>
              <a:rPr lang="en-US" sz="3600" b="1" dirty="0" err="1" smtClean="0">
                <a:latin typeface=".VnAvant" pitchFamily="34" charset="0"/>
              </a:rPr>
              <a:t>häc</a:t>
            </a:r>
            <a:endParaRPr lang="en-US" sz="3600" b="1" dirty="0" smtClean="0">
              <a:latin typeface=".VnAvant" pitchFamily="34" charset="0"/>
            </a:endParaRPr>
          </a:p>
          <a:p>
            <a:pPr algn="ctr">
              <a:lnSpc>
                <a:spcPct val="150000"/>
              </a:lnSpc>
            </a:pPr>
            <a:r>
              <a:rPr lang="en-US" sz="3600" b="1" dirty="0" err="1" smtClean="0">
                <a:latin typeface=".VnAvant" pitchFamily="34" charset="0"/>
              </a:rPr>
              <a:t>H«m</a:t>
            </a:r>
            <a:r>
              <a:rPr lang="en-US" sz="3600" b="1" dirty="0" smtClean="0">
                <a:latin typeface=".VnAvant" pitchFamily="34" charset="0"/>
              </a:rPr>
              <a:t> nay </a:t>
            </a:r>
            <a:r>
              <a:rPr lang="en-US" sz="3600" b="1" dirty="0" err="1" smtClean="0">
                <a:latin typeface=".VnAvant" pitchFamily="34" charset="0"/>
              </a:rPr>
              <a:t>trêi</a:t>
            </a:r>
            <a:r>
              <a:rPr lang="en-US" sz="3600" b="1" dirty="0" smtClean="0">
                <a:latin typeface=".VnAvant" pitchFamily="34" charset="0"/>
              </a:rPr>
              <a:t> n¾ng </a:t>
            </a:r>
            <a:r>
              <a:rPr lang="en-US" sz="3600" b="1" dirty="0" err="1" smtClean="0">
                <a:latin typeface=".VnAvant" pitchFamily="34" charset="0"/>
              </a:rPr>
              <a:t>chang</a:t>
            </a:r>
            <a:r>
              <a:rPr lang="en-US" sz="3600" b="1" dirty="0" smtClean="0">
                <a:latin typeface=".VnAvant" pitchFamily="34" charset="0"/>
              </a:rPr>
              <a:t> </a:t>
            </a:r>
            <a:r>
              <a:rPr lang="en-US" sz="3600" b="1" dirty="0" err="1" smtClean="0">
                <a:latin typeface=".VnAvant" pitchFamily="34" charset="0"/>
              </a:rPr>
              <a:t>chang</a:t>
            </a:r>
            <a:endParaRPr lang="en-US" sz="3600" b="1" dirty="0" smtClean="0">
              <a:latin typeface=".VnAvant" pitchFamily="34" charset="0"/>
            </a:endParaRPr>
          </a:p>
          <a:p>
            <a:pPr algn="ctr">
              <a:lnSpc>
                <a:spcPct val="150000"/>
              </a:lnSpc>
            </a:pPr>
            <a:r>
              <a:rPr lang="en-US" sz="3600" b="1" dirty="0" err="1" smtClean="0">
                <a:latin typeface=".VnAvant" pitchFamily="34" charset="0"/>
              </a:rPr>
              <a:t>MÌo</a:t>
            </a:r>
            <a:r>
              <a:rPr lang="en-US" sz="3600" b="1" dirty="0" smtClean="0">
                <a:latin typeface=".VnAvant" pitchFamily="34" charset="0"/>
              </a:rPr>
              <a:t> con ®</a:t>
            </a:r>
            <a:r>
              <a:rPr lang="en-US" sz="3600" b="1" dirty="0" err="1" smtClean="0">
                <a:latin typeface=".VnAvant" pitchFamily="34" charset="0"/>
              </a:rPr>
              <a:t>i</a:t>
            </a:r>
            <a:r>
              <a:rPr lang="en-US" sz="3600" b="1" dirty="0" smtClean="0">
                <a:latin typeface=".VnAvant" pitchFamily="34" charset="0"/>
              </a:rPr>
              <a:t> </a:t>
            </a:r>
            <a:r>
              <a:rPr lang="en-US" sz="3600" b="1" dirty="0" err="1" smtClean="0">
                <a:latin typeface=".VnAvant" pitchFamily="34" charset="0"/>
              </a:rPr>
              <a:t>häc</a:t>
            </a:r>
            <a:r>
              <a:rPr lang="en-US" sz="3600" b="1" dirty="0" smtClean="0">
                <a:latin typeface=".VnAvant" pitchFamily="34" charset="0"/>
              </a:rPr>
              <a:t> ch¼ng </a:t>
            </a:r>
            <a:r>
              <a:rPr lang="en-US" sz="3600" b="1" dirty="0" err="1" smtClean="0">
                <a:latin typeface=".VnAvant" pitchFamily="34" charset="0"/>
              </a:rPr>
              <a:t>mang</a:t>
            </a:r>
            <a:r>
              <a:rPr lang="en-US" sz="3600" b="1" dirty="0" smtClean="0">
                <a:latin typeface=".VnAvant" pitchFamily="34" charset="0"/>
              </a:rPr>
              <a:t> </a:t>
            </a:r>
            <a:r>
              <a:rPr lang="en-US" sz="3600" b="1" dirty="0" err="1" smtClean="0">
                <a:latin typeface=".VnAvant" pitchFamily="34" charset="0"/>
              </a:rPr>
              <a:t>thø</a:t>
            </a:r>
            <a:r>
              <a:rPr lang="en-US" sz="3600" b="1" dirty="0" smtClean="0">
                <a:latin typeface=".VnAvant" pitchFamily="34" charset="0"/>
              </a:rPr>
              <a:t> g×</a:t>
            </a:r>
          </a:p>
          <a:p>
            <a:pPr algn="ctr">
              <a:lnSpc>
                <a:spcPct val="150000"/>
              </a:lnSpc>
            </a:pPr>
            <a:r>
              <a:rPr lang="en-US" sz="3600" b="1" dirty="0" err="1" smtClean="0">
                <a:latin typeface=".VnAvant" pitchFamily="34" charset="0"/>
              </a:rPr>
              <a:t>ChØ</a:t>
            </a:r>
            <a:r>
              <a:rPr lang="en-US" sz="3600" b="1" dirty="0" smtClean="0">
                <a:latin typeface=".VnAvant" pitchFamily="34" charset="0"/>
              </a:rPr>
              <a:t> </a:t>
            </a:r>
            <a:r>
              <a:rPr lang="en-US" sz="3600" b="1" dirty="0" err="1" smtClean="0">
                <a:latin typeface=".VnAvant" pitchFamily="34" charset="0"/>
              </a:rPr>
              <a:t>mang</a:t>
            </a:r>
            <a:r>
              <a:rPr lang="en-US" sz="3600" b="1" dirty="0" smtClean="0">
                <a:latin typeface=".VnAvant" pitchFamily="34" charset="0"/>
              </a:rPr>
              <a:t> </a:t>
            </a:r>
            <a:r>
              <a:rPr lang="en-US" sz="3600" b="1" dirty="0" err="1" smtClean="0">
                <a:latin typeface=".VnAvant" pitchFamily="34" charset="0"/>
              </a:rPr>
              <a:t>mét</a:t>
            </a:r>
            <a:r>
              <a:rPr lang="en-US" sz="3600" b="1" dirty="0" smtClean="0">
                <a:latin typeface=".VnAvant" pitchFamily="34" charset="0"/>
              </a:rPr>
              <a:t> </a:t>
            </a:r>
            <a:r>
              <a:rPr lang="en-US" sz="3600" b="1" dirty="0" err="1" smtClean="0">
                <a:latin typeface=".VnAvant" pitchFamily="34" charset="0"/>
              </a:rPr>
              <a:t>c¸i</a:t>
            </a:r>
            <a:r>
              <a:rPr lang="en-US" sz="3600" b="1" dirty="0" smtClean="0">
                <a:latin typeface=".VnAvant" pitchFamily="34" charset="0"/>
              </a:rPr>
              <a:t> </a:t>
            </a:r>
            <a:r>
              <a:rPr lang="en-US" sz="3600" b="1" dirty="0" err="1" smtClean="0">
                <a:latin typeface=".VnAvant" pitchFamily="34" charset="0"/>
              </a:rPr>
              <a:t>bót</a:t>
            </a:r>
            <a:r>
              <a:rPr lang="en-US" sz="3600" b="1" dirty="0" smtClean="0">
                <a:latin typeface=".VnAvant" pitchFamily="34" charset="0"/>
              </a:rPr>
              <a:t> </a:t>
            </a:r>
            <a:r>
              <a:rPr lang="en-US" sz="3600" b="1" dirty="0" err="1" smtClean="0">
                <a:latin typeface=".VnAvant" pitchFamily="34" charset="0"/>
              </a:rPr>
              <a:t>ch</a:t>
            </a:r>
            <a:r>
              <a:rPr lang="en-US" sz="3600" b="1" dirty="0" smtClean="0">
                <a:latin typeface=".VnAvant" pitchFamily="34" charset="0"/>
              </a:rPr>
              <a:t>×</a:t>
            </a:r>
          </a:p>
          <a:p>
            <a:pPr algn="ctr">
              <a:lnSpc>
                <a:spcPct val="150000"/>
              </a:lnSpc>
            </a:pPr>
            <a:r>
              <a:rPr lang="en-US" sz="3600" b="1" dirty="0" smtClean="0">
                <a:latin typeface=".VnAvant" pitchFamily="34" charset="0"/>
              </a:rPr>
              <a:t>Vµ </a:t>
            </a:r>
            <a:r>
              <a:rPr lang="en-US" sz="3600" b="1" dirty="0" err="1" smtClean="0">
                <a:latin typeface=".VnAvant" pitchFamily="34" charset="0"/>
              </a:rPr>
              <a:t>mang</a:t>
            </a:r>
            <a:r>
              <a:rPr lang="en-US" sz="3600" b="1" dirty="0" smtClean="0">
                <a:latin typeface=".VnAvant" pitchFamily="34" charset="0"/>
              </a:rPr>
              <a:t> </a:t>
            </a:r>
            <a:r>
              <a:rPr lang="en-US" sz="3600" b="1" dirty="0" err="1" smtClean="0">
                <a:latin typeface=".VnAvant" pitchFamily="34" charset="0"/>
              </a:rPr>
              <a:t>mét</a:t>
            </a:r>
            <a:r>
              <a:rPr lang="en-US" sz="3600" b="1" dirty="0" smtClean="0">
                <a:latin typeface=".VnAvant" pitchFamily="34" charset="0"/>
              </a:rPr>
              <a:t> </a:t>
            </a:r>
            <a:r>
              <a:rPr lang="en-US" sz="3600" b="1" dirty="0" err="1" smtClean="0">
                <a:latin typeface=".VnAvant" pitchFamily="34" charset="0"/>
              </a:rPr>
              <a:t>mÈu</a:t>
            </a:r>
            <a:r>
              <a:rPr lang="en-US" sz="3600" b="1" dirty="0" smtClean="0">
                <a:latin typeface=".VnAvant" pitchFamily="34" charset="0"/>
              </a:rPr>
              <a:t> </a:t>
            </a:r>
            <a:r>
              <a:rPr lang="en-US" sz="3600" b="1" dirty="0" err="1" smtClean="0">
                <a:latin typeface=".VnAvant" pitchFamily="34" charset="0"/>
              </a:rPr>
              <a:t>b¸nh</a:t>
            </a:r>
            <a:r>
              <a:rPr lang="en-US" sz="3600" b="1" dirty="0" smtClean="0">
                <a:latin typeface=".VnAvant" pitchFamily="34" charset="0"/>
              </a:rPr>
              <a:t> m× con </a:t>
            </a:r>
            <a:r>
              <a:rPr lang="en-US" sz="3600" b="1" dirty="0" err="1" smtClean="0">
                <a:latin typeface=".VnAvant" pitchFamily="34" charset="0"/>
              </a:rPr>
              <a:t>con</a:t>
            </a:r>
            <a:r>
              <a:rPr lang="en-US" sz="3600" b="1" dirty="0" smtClean="0">
                <a:latin typeface=".VnAvant" pitchFamily="34" charset="0"/>
              </a:rPr>
              <a:t>.</a:t>
            </a:r>
            <a:endParaRPr lang="en-US" sz="3600" b="1" dirty="0">
              <a:latin typeface=".VnAvant" pitchFamily="34" charset="0"/>
            </a:endParaRPr>
          </a:p>
        </p:txBody>
      </p:sp>
      <p:sp>
        <p:nvSpPr>
          <p:cNvPr id="5" name="TextBox 4"/>
          <p:cNvSpPr txBox="1"/>
          <p:nvPr/>
        </p:nvSpPr>
        <p:spPr>
          <a:xfrm>
            <a:off x="0" y="1086683"/>
            <a:ext cx="9144000" cy="4247317"/>
          </a:xfrm>
          <a:prstGeom prst="rect">
            <a:avLst/>
          </a:prstGeom>
          <a:noFill/>
        </p:spPr>
        <p:txBody>
          <a:bodyPr wrap="square" rtlCol="0">
            <a:spAutoFit/>
          </a:bodyPr>
          <a:lstStyle/>
          <a:p>
            <a:pPr algn="ctr">
              <a:lnSpc>
                <a:spcPct val="150000"/>
              </a:lnSpc>
            </a:pPr>
            <a:r>
              <a:rPr lang="en-US" sz="3600" b="1" dirty="0" err="1" smtClean="0">
                <a:latin typeface=".VnAvant" pitchFamily="34" charset="0"/>
              </a:rPr>
              <a:t>MÌo</a:t>
            </a:r>
            <a:r>
              <a:rPr lang="en-US" sz="3600" b="1" dirty="0" smtClean="0">
                <a:latin typeface=".VnAvant" pitchFamily="34" charset="0"/>
              </a:rPr>
              <a:t> con ®</a:t>
            </a:r>
            <a:r>
              <a:rPr lang="en-US" sz="3600" b="1" dirty="0" err="1" smtClean="0">
                <a:latin typeface=".VnAvant" pitchFamily="34" charset="0"/>
              </a:rPr>
              <a:t>i</a:t>
            </a:r>
            <a:r>
              <a:rPr lang="en-US" sz="3600" b="1" dirty="0" smtClean="0">
                <a:latin typeface=".VnAvant" pitchFamily="34" charset="0"/>
              </a:rPr>
              <a:t> </a:t>
            </a:r>
            <a:r>
              <a:rPr lang="en-US" sz="3600" b="1" dirty="0" err="1" smtClean="0">
                <a:latin typeface=".VnAvant" pitchFamily="34" charset="0"/>
              </a:rPr>
              <a:t>häc</a:t>
            </a:r>
            <a:endParaRPr lang="en-US" sz="3600" b="1" dirty="0" smtClean="0">
              <a:latin typeface=".VnAvant" pitchFamily="34" charset="0"/>
            </a:endParaRPr>
          </a:p>
          <a:p>
            <a:pPr algn="ctr">
              <a:lnSpc>
                <a:spcPct val="150000"/>
              </a:lnSpc>
            </a:pPr>
            <a:r>
              <a:rPr lang="en-US" sz="3600" b="1" dirty="0" err="1" smtClean="0">
                <a:latin typeface=".VnAvant" pitchFamily="34" charset="0"/>
              </a:rPr>
              <a:t>H«m</a:t>
            </a:r>
            <a:r>
              <a:rPr lang="en-US" sz="3600" b="1" dirty="0" smtClean="0">
                <a:latin typeface=".VnAvant" pitchFamily="34" charset="0"/>
              </a:rPr>
              <a:t> nay </a:t>
            </a:r>
            <a:r>
              <a:rPr lang="en-US" sz="3600" b="1" dirty="0" err="1" smtClean="0">
                <a:latin typeface=".VnAvant" pitchFamily="34" charset="0"/>
              </a:rPr>
              <a:t>trêi</a:t>
            </a:r>
            <a:r>
              <a:rPr lang="en-US" sz="3600" b="1" dirty="0" smtClean="0">
                <a:latin typeface=".VnAvant" pitchFamily="34" charset="0"/>
              </a:rPr>
              <a:t> </a:t>
            </a:r>
            <a:r>
              <a:rPr lang="en-US" sz="3600" b="1" dirty="0" err="1" smtClean="0">
                <a:latin typeface=".VnAvant" pitchFamily="34" charset="0"/>
              </a:rPr>
              <a:t>n</a:t>
            </a:r>
            <a:r>
              <a:rPr lang="en-US" sz="3600" b="1" dirty="0" err="1" smtClean="0">
                <a:solidFill>
                  <a:srgbClr val="FF0000"/>
                </a:solidFill>
                <a:latin typeface=".VnAvant" pitchFamily="34" charset="0"/>
              </a:rPr>
              <a:t>¨ng</a:t>
            </a:r>
            <a:r>
              <a:rPr lang="en-US" sz="3600" b="1" dirty="0" smtClean="0">
                <a:latin typeface=".VnAvant" pitchFamily="34" charset="0"/>
              </a:rPr>
              <a:t> </a:t>
            </a:r>
            <a:r>
              <a:rPr lang="en-US" sz="3600" b="1" dirty="0" err="1" smtClean="0">
                <a:latin typeface=".VnAvant" pitchFamily="34" charset="0"/>
              </a:rPr>
              <a:t>ch</a:t>
            </a:r>
            <a:r>
              <a:rPr lang="en-US" sz="3600" b="1" dirty="0" err="1" smtClean="0">
                <a:solidFill>
                  <a:srgbClr val="FF0000"/>
                </a:solidFill>
                <a:latin typeface=".VnAvant" pitchFamily="34" charset="0"/>
              </a:rPr>
              <a:t>ang</a:t>
            </a:r>
            <a:r>
              <a:rPr lang="en-US" sz="3600" b="1" dirty="0" smtClean="0">
                <a:latin typeface=".VnAvant" pitchFamily="34" charset="0"/>
              </a:rPr>
              <a:t> </a:t>
            </a:r>
            <a:r>
              <a:rPr lang="en-US" sz="3600" b="1" dirty="0" err="1" smtClean="0">
                <a:latin typeface=".VnAvant" pitchFamily="34" charset="0"/>
              </a:rPr>
              <a:t>ch</a:t>
            </a:r>
            <a:r>
              <a:rPr lang="en-US" sz="3600" b="1" dirty="0" err="1" smtClean="0">
                <a:solidFill>
                  <a:srgbClr val="FF0000"/>
                </a:solidFill>
                <a:latin typeface=".VnAvant" pitchFamily="34" charset="0"/>
              </a:rPr>
              <a:t>ang</a:t>
            </a:r>
            <a:endParaRPr lang="en-US" sz="3600" b="1" dirty="0" smtClean="0">
              <a:solidFill>
                <a:srgbClr val="FF0000"/>
              </a:solidFill>
              <a:latin typeface=".VnAvant" pitchFamily="34" charset="0"/>
            </a:endParaRPr>
          </a:p>
          <a:p>
            <a:pPr algn="ctr">
              <a:lnSpc>
                <a:spcPct val="150000"/>
              </a:lnSpc>
            </a:pPr>
            <a:r>
              <a:rPr lang="en-US" sz="3600" b="1" dirty="0" err="1" smtClean="0">
                <a:latin typeface=".VnAvant" pitchFamily="34" charset="0"/>
              </a:rPr>
              <a:t>MÌo</a:t>
            </a:r>
            <a:r>
              <a:rPr lang="en-US" sz="3600" b="1" dirty="0" smtClean="0">
                <a:latin typeface=".VnAvant" pitchFamily="34" charset="0"/>
              </a:rPr>
              <a:t> con ®</a:t>
            </a:r>
            <a:r>
              <a:rPr lang="en-US" sz="3600" b="1" dirty="0" err="1" smtClean="0">
                <a:latin typeface=".VnAvant" pitchFamily="34" charset="0"/>
              </a:rPr>
              <a:t>i</a:t>
            </a:r>
            <a:r>
              <a:rPr lang="en-US" sz="3600" b="1" dirty="0" smtClean="0">
                <a:latin typeface=".VnAvant" pitchFamily="34" charset="0"/>
              </a:rPr>
              <a:t> </a:t>
            </a:r>
            <a:r>
              <a:rPr lang="en-US" sz="3600" b="1" dirty="0" err="1" smtClean="0">
                <a:latin typeface=".VnAvant" pitchFamily="34" charset="0"/>
              </a:rPr>
              <a:t>häc</a:t>
            </a:r>
            <a:r>
              <a:rPr lang="en-US" sz="3600" b="1" dirty="0" smtClean="0">
                <a:latin typeface=".VnAvant" pitchFamily="34" charset="0"/>
              </a:rPr>
              <a:t> </a:t>
            </a:r>
            <a:r>
              <a:rPr lang="en-US" sz="3600" b="1" dirty="0" err="1" smtClean="0">
                <a:latin typeface=".VnAvant" pitchFamily="34" charset="0"/>
              </a:rPr>
              <a:t>ch</a:t>
            </a:r>
            <a:r>
              <a:rPr lang="en-US" sz="3600" b="1" dirty="0" err="1" smtClean="0">
                <a:solidFill>
                  <a:srgbClr val="FF0000"/>
                </a:solidFill>
                <a:latin typeface=".VnAvant" pitchFamily="34" charset="0"/>
              </a:rPr>
              <a:t>¨ng</a:t>
            </a:r>
            <a:r>
              <a:rPr lang="en-US" sz="3600" b="1" dirty="0" smtClean="0">
                <a:latin typeface=".VnAvant" pitchFamily="34" charset="0"/>
              </a:rPr>
              <a:t> </a:t>
            </a:r>
            <a:r>
              <a:rPr lang="en-US" sz="3600" b="1" dirty="0" err="1" smtClean="0">
                <a:latin typeface=".VnAvant" pitchFamily="34" charset="0"/>
              </a:rPr>
              <a:t>m</a:t>
            </a:r>
            <a:r>
              <a:rPr lang="en-US" sz="3600" b="1" dirty="0" err="1" smtClean="0">
                <a:solidFill>
                  <a:srgbClr val="FF0000"/>
                </a:solidFill>
                <a:latin typeface=".VnAvant" pitchFamily="34" charset="0"/>
              </a:rPr>
              <a:t>ang</a:t>
            </a:r>
            <a:r>
              <a:rPr lang="en-US" sz="3600" b="1" dirty="0" smtClean="0">
                <a:latin typeface=".VnAvant" pitchFamily="34" charset="0"/>
              </a:rPr>
              <a:t> </a:t>
            </a:r>
            <a:r>
              <a:rPr lang="en-US" sz="3600" b="1" dirty="0" err="1" smtClean="0">
                <a:latin typeface=".VnAvant" pitchFamily="34" charset="0"/>
              </a:rPr>
              <a:t>thø</a:t>
            </a:r>
            <a:r>
              <a:rPr lang="en-US" sz="3600" b="1" dirty="0" smtClean="0">
                <a:latin typeface=".VnAvant" pitchFamily="34" charset="0"/>
              </a:rPr>
              <a:t> g×</a:t>
            </a:r>
          </a:p>
          <a:p>
            <a:pPr algn="ctr">
              <a:lnSpc>
                <a:spcPct val="150000"/>
              </a:lnSpc>
            </a:pPr>
            <a:r>
              <a:rPr lang="en-US" sz="3600" b="1" dirty="0" err="1" smtClean="0">
                <a:latin typeface=".VnAvant" pitchFamily="34" charset="0"/>
              </a:rPr>
              <a:t>ChØ</a:t>
            </a:r>
            <a:r>
              <a:rPr lang="en-US" sz="3600" b="1" dirty="0" smtClean="0">
                <a:latin typeface=".VnAvant" pitchFamily="34" charset="0"/>
              </a:rPr>
              <a:t> </a:t>
            </a:r>
            <a:r>
              <a:rPr lang="en-US" sz="3600" b="1" dirty="0" err="1" smtClean="0">
                <a:latin typeface=".VnAvant" pitchFamily="34" charset="0"/>
              </a:rPr>
              <a:t>m</a:t>
            </a:r>
            <a:r>
              <a:rPr lang="en-US" sz="3600" b="1" dirty="0" err="1" smtClean="0">
                <a:solidFill>
                  <a:srgbClr val="FF0000"/>
                </a:solidFill>
                <a:latin typeface=".VnAvant" pitchFamily="34" charset="0"/>
              </a:rPr>
              <a:t>ang</a:t>
            </a:r>
            <a:r>
              <a:rPr lang="en-US" sz="3600" b="1" dirty="0" smtClean="0">
                <a:latin typeface=".VnAvant" pitchFamily="34" charset="0"/>
              </a:rPr>
              <a:t> </a:t>
            </a:r>
            <a:r>
              <a:rPr lang="en-US" sz="3600" b="1" dirty="0" err="1" smtClean="0">
                <a:latin typeface=".VnAvant" pitchFamily="34" charset="0"/>
              </a:rPr>
              <a:t>mét</a:t>
            </a:r>
            <a:r>
              <a:rPr lang="en-US" sz="3600" b="1" dirty="0" smtClean="0">
                <a:latin typeface=".VnAvant" pitchFamily="34" charset="0"/>
              </a:rPr>
              <a:t> </a:t>
            </a:r>
            <a:r>
              <a:rPr lang="en-US" sz="3600" b="1" dirty="0" err="1" smtClean="0">
                <a:latin typeface=".VnAvant" pitchFamily="34" charset="0"/>
              </a:rPr>
              <a:t>c¸i</a:t>
            </a:r>
            <a:r>
              <a:rPr lang="en-US" sz="3600" b="1" dirty="0" smtClean="0">
                <a:latin typeface=".VnAvant" pitchFamily="34" charset="0"/>
              </a:rPr>
              <a:t> </a:t>
            </a:r>
            <a:r>
              <a:rPr lang="en-US" sz="3600" b="1" dirty="0" err="1" smtClean="0">
                <a:latin typeface=".VnAvant" pitchFamily="34" charset="0"/>
              </a:rPr>
              <a:t>bót</a:t>
            </a:r>
            <a:r>
              <a:rPr lang="en-US" sz="3600" b="1" dirty="0" smtClean="0">
                <a:latin typeface=".VnAvant" pitchFamily="34" charset="0"/>
              </a:rPr>
              <a:t> </a:t>
            </a:r>
            <a:r>
              <a:rPr lang="en-US" sz="3600" b="1" dirty="0" err="1" smtClean="0">
                <a:latin typeface=".VnAvant" pitchFamily="34" charset="0"/>
              </a:rPr>
              <a:t>ch</a:t>
            </a:r>
            <a:r>
              <a:rPr lang="en-US" sz="3600" b="1" dirty="0" smtClean="0">
                <a:latin typeface=".VnAvant" pitchFamily="34" charset="0"/>
              </a:rPr>
              <a:t>×</a:t>
            </a:r>
          </a:p>
          <a:p>
            <a:pPr algn="ctr">
              <a:lnSpc>
                <a:spcPct val="150000"/>
              </a:lnSpc>
            </a:pPr>
            <a:r>
              <a:rPr lang="en-US" sz="3600" b="1" dirty="0" smtClean="0">
                <a:latin typeface=".VnAvant" pitchFamily="34" charset="0"/>
              </a:rPr>
              <a:t>Vµ </a:t>
            </a:r>
            <a:r>
              <a:rPr lang="en-US" sz="3600" b="1" dirty="0" err="1" smtClean="0">
                <a:latin typeface=".VnAvant" pitchFamily="34" charset="0"/>
              </a:rPr>
              <a:t>m</a:t>
            </a:r>
            <a:r>
              <a:rPr lang="en-US" sz="3600" b="1" dirty="0" err="1" smtClean="0">
                <a:solidFill>
                  <a:srgbClr val="FF0000"/>
                </a:solidFill>
                <a:latin typeface=".VnAvant" pitchFamily="34" charset="0"/>
              </a:rPr>
              <a:t>ang</a:t>
            </a:r>
            <a:r>
              <a:rPr lang="en-US" sz="3600" b="1" dirty="0" smtClean="0">
                <a:latin typeface=".VnAvant" pitchFamily="34" charset="0"/>
              </a:rPr>
              <a:t> </a:t>
            </a:r>
            <a:r>
              <a:rPr lang="en-US" sz="3600" b="1" dirty="0" err="1" smtClean="0">
                <a:latin typeface=".VnAvant" pitchFamily="34" charset="0"/>
              </a:rPr>
              <a:t>mét</a:t>
            </a:r>
            <a:r>
              <a:rPr lang="en-US" sz="3600" b="1" dirty="0" smtClean="0">
                <a:latin typeface=".VnAvant" pitchFamily="34" charset="0"/>
              </a:rPr>
              <a:t> </a:t>
            </a:r>
            <a:r>
              <a:rPr lang="en-US" sz="3600" b="1" dirty="0" err="1" smtClean="0">
                <a:latin typeface=".VnAvant" pitchFamily="34" charset="0"/>
              </a:rPr>
              <a:t>mÈu</a:t>
            </a:r>
            <a:r>
              <a:rPr lang="en-US" sz="3600" b="1" dirty="0" smtClean="0">
                <a:latin typeface=".VnAvant" pitchFamily="34" charset="0"/>
              </a:rPr>
              <a:t> </a:t>
            </a:r>
            <a:r>
              <a:rPr lang="en-US" sz="3600" b="1" dirty="0" err="1" smtClean="0">
                <a:latin typeface=".VnAvant" pitchFamily="34" charset="0"/>
              </a:rPr>
              <a:t>b¸nh</a:t>
            </a:r>
            <a:r>
              <a:rPr lang="en-US" sz="3600" b="1" dirty="0" smtClean="0">
                <a:latin typeface=".VnAvant" pitchFamily="34" charset="0"/>
              </a:rPr>
              <a:t> m× con </a:t>
            </a:r>
            <a:r>
              <a:rPr lang="en-US" sz="3600" b="1" dirty="0" err="1" smtClean="0">
                <a:latin typeface=".VnAvant" pitchFamily="34" charset="0"/>
              </a:rPr>
              <a:t>con</a:t>
            </a:r>
            <a:r>
              <a:rPr lang="en-US" sz="3600" b="1" dirty="0" smtClean="0">
                <a:latin typeface=".VnAvant" pitchFamily="34" charset="0"/>
              </a:rPr>
              <a:t>.</a:t>
            </a:r>
            <a:endParaRPr lang="en-US" sz="3600" b="1" dirty="0">
              <a:latin typeface=".VnAvant" pitchFamily="34" charset="0"/>
            </a:endParaRPr>
          </a:p>
        </p:txBody>
      </p:sp>
      <p:cxnSp>
        <p:nvCxnSpPr>
          <p:cNvPr id="8" name="Straight Connector 7"/>
          <p:cNvCxnSpPr/>
          <p:nvPr/>
        </p:nvCxnSpPr>
        <p:spPr>
          <a:xfrm flipH="1">
            <a:off x="2895600" y="2057400"/>
            <a:ext cx="152400" cy="6858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114800" y="2895600"/>
            <a:ext cx="152400" cy="6858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572000" y="4572000"/>
            <a:ext cx="152400" cy="68580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13938" y="1418492"/>
            <a:ext cx="184731" cy="369332"/>
          </a:xfrm>
          <a:prstGeom prst="rect">
            <a:avLst/>
          </a:prstGeom>
          <a:noFill/>
        </p:spPr>
        <p:txBody>
          <a:bodyPr wrap="none" rtlCol="0">
            <a:spAutoFit/>
          </a:bodyPr>
          <a:lstStyle/>
          <a:p>
            <a:endParaRPr lang="vi-VN" dirty="0"/>
          </a:p>
        </p:txBody>
      </p:sp>
      <p:sp>
        <p:nvSpPr>
          <p:cNvPr id="5" name="TextBox 4"/>
          <p:cNvSpPr txBox="1"/>
          <p:nvPr/>
        </p:nvSpPr>
        <p:spPr>
          <a:xfrm>
            <a:off x="4994031" y="810066"/>
            <a:ext cx="1204638" cy="369332"/>
          </a:xfrm>
          <a:prstGeom prst="rect">
            <a:avLst/>
          </a:prstGeom>
          <a:noFill/>
        </p:spPr>
        <p:txBody>
          <a:bodyPr wrap="square" rtlCol="0">
            <a:spAutoFit/>
          </a:bodyPr>
          <a:lstStyle/>
          <a:p>
            <a:endParaRPr lang="vi-VN" dirty="0"/>
          </a:p>
        </p:txBody>
      </p:sp>
      <p:sp>
        <p:nvSpPr>
          <p:cNvPr id="7" name="TextBox 6"/>
          <p:cNvSpPr txBox="1"/>
          <p:nvPr/>
        </p:nvSpPr>
        <p:spPr>
          <a:xfrm>
            <a:off x="4994031" y="1113983"/>
            <a:ext cx="45719" cy="369332"/>
          </a:xfrm>
          <a:prstGeom prst="rect">
            <a:avLst/>
          </a:prstGeom>
          <a:noFill/>
        </p:spPr>
        <p:txBody>
          <a:bodyPr wrap="square" rtlCol="0">
            <a:spAutoFit/>
          </a:bodyPr>
          <a:lstStyle/>
          <a:p>
            <a:endParaRPr lang="vi-VN" dirty="0"/>
          </a:p>
        </p:txBody>
      </p:sp>
      <p:sp>
        <p:nvSpPr>
          <p:cNvPr id="2" name="Oval 1"/>
          <p:cNvSpPr/>
          <p:nvPr/>
        </p:nvSpPr>
        <p:spPr>
          <a:xfrm>
            <a:off x="2520460" y="142772"/>
            <a:ext cx="4642339" cy="96158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dirty="0"/>
          </a:p>
        </p:txBody>
      </p:sp>
      <p:sp>
        <p:nvSpPr>
          <p:cNvPr id="6" name="TextBox 5"/>
          <p:cNvSpPr txBox="1"/>
          <p:nvPr/>
        </p:nvSpPr>
        <p:spPr>
          <a:xfrm>
            <a:off x="3118336" y="361953"/>
            <a:ext cx="4044463" cy="523220"/>
          </a:xfrm>
          <a:prstGeom prst="rect">
            <a:avLst/>
          </a:prstGeom>
          <a:noFill/>
        </p:spPr>
        <p:txBody>
          <a:bodyPr wrap="square" rtlCol="0">
            <a:spAutoFit/>
          </a:bodyPr>
          <a:lstStyle/>
          <a:p>
            <a:r>
              <a:rPr lang="vi-VN" sz="2800" b="1" dirty="0" smtClean="0">
                <a:solidFill>
                  <a:srgbClr val="FF0000"/>
                </a:solidFill>
                <a:latin typeface="+mj-lt"/>
              </a:rPr>
              <a:t>  Mặt trăng và mặt trời</a:t>
            </a:r>
            <a:endParaRPr lang="vi-VN" sz="2800" b="1" dirty="0">
              <a:solidFill>
                <a:srgbClr val="FF0000"/>
              </a:solidFill>
              <a:latin typeface="+mj-lt"/>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8564" y="142773"/>
            <a:ext cx="1310543" cy="961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 y="1172308"/>
            <a:ext cx="9067800" cy="56856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2565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fade">
                                      <p:cBhvr>
                                        <p:cTn id="16" dur="500"/>
                                        <p:tgtEl>
                                          <p:spTgt spid="51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0" y="0"/>
            <a:ext cx="9144000" cy="4953000"/>
          </a:xfrm>
          <a:prstGeom prst="rect">
            <a:avLst/>
          </a:prstGeom>
          <a:noFill/>
          <a:ln w="9525">
            <a:noFill/>
            <a:miter lim="800000"/>
            <a:headEnd/>
            <a:tailEnd/>
          </a:ln>
        </p:spPr>
      </p:pic>
      <p:sp>
        <p:nvSpPr>
          <p:cNvPr id="3" name="TextBox 2"/>
          <p:cNvSpPr txBox="1"/>
          <p:nvPr/>
        </p:nvSpPr>
        <p:spPr>
          <a:xfrm>
            <a:off x="2667000" y="381000"/>
            <a:ext cx="3505200" cy="923330"/>
          </a:xfrm>
          <a:prstGeom prst="rect">
            <a:avLst/>
          </a:prstGeom>
          <a:noFill/>
        </p:spPr>
        <p:txBody>
          <a:bodyPr wrap="square" rtlCol="0">
            <a:spAutoFit/>
          </a:bodyPr>
          <a:lstStyle/>
          <a:p>
            <a:pPr algn="ctr"/>
            <a:r>
              <a:rPr lang="en-US" sz="5400" b="1" dirty="0" err="1" smtClean="0">
                <a:solidFill>
                  <a:schemeClr val="bg1"/>
                </a:solidFill>
                <a:latin typeface=".VnAvant" pitchFamily="34" charset="0"/>
              </a:rPr>
              <a:t>NhËn</a:t>
            </a:r>
            <a:r>
              <a:rPr lang="en-US" sz="5400" b="1" dirty="0" smtClean="0">
                <a:solidFill>
                  <a:schemeClr val="bg1"/>
                </a:solidFill>
                <a:latin typeface=".VnAvant" pitchFamily="34" charset="0"/>
              </a:rPr>
              <a:t> </a:t>
            </a:r>
            <a:r>
              <a:rPr lang="en-US" sz="5400" b="1" dirty="0" err="1" smtClean="0">
                <a:solidFill>
                  <a:schemeClr val="bg1"/>
                </a:solidFill>
                <a:latin typeface=".VnAvant" pitchFamily="34" charset="0"/>
              </a:rPr>
              <a:t>biÕt</a:t>
            </a:r>
            <a:endParaRPr lang="en-US" sz="5400" b="1" dirty="0">
              <a:solidFill>
                <a:schemeClr val="bg1"/>
              </a:solidFill>
              <a:latin typeface=".VnAvant" pitchFamily="34" charset="0"/>
            </a:endParaRPr>
          </a:p>
        </p:txBody>
      </p:sp>
      <p:sp>
        <p:nvSpPr>
          <p:cNvPr id="4" name="TextBox 3"/>
          <p:cNvSpPr txBox="1"/>
          <p:nvPr/>
        </p:nvSpPr>
        <p:spPr>
          <a:xfrm>
            <a:off x="152400" y="4876800"/>
            <a:ext cx="8839200" cy="1754326"/>
          </a:xfrm>
          <a:prstGeom prst="rect">
            <a:avLst/>
          </a:prstGeom>
          <a:noFill/>
        </p:spPr>
        <p:txBody>
          <a:bodyPr wrap="square" rtlCol="0">
            <a:spAutoFit/>
          </a:bodyPr>
          <a:lstStyle/>
          <a:p>
            <a:r>
              <a:rPr lang="en-US" sz="5400" b="1" dirty="0" smtClean="0">
                <a:latin typeface=".VnAvant" pitchFamily="34" charset="0"/>
              </a:rPr>
              <a:t>   </a:t>
            </a:r>
            <a:r>
              <a:rPr lang="en-US" sz="5400" b="1" dirty="0" err="1" smtClean="0">
                <a:latin typeface=".VnAvant" pitchFamily="34" charset="0"/>
              </a:rPr>
              <a:t>VÇng</a:t>
            </a:r>
            <a:r>
              <a:rPr lang="en-US" sz="5400" b="1" dirty="0" smtClean="0">
                <a:latin typeface=".VnAvant" pitchFamily="34" charset="0"/>
              </a:rPr>
              <a:t> </a:t>
            </a:r>
            <a:r>
              <a:rPr lang="en-US" sz="5400" b="1" dirty="0" err="1" smtClean="0">
                <a:latin typeface=".VnAvant" pitchFamily="34" charset="0"/>
              </a:rPr>
              <a:t>tr¨ng</a:t>
            </a:r>
            <a:r>
              <a:rPr lang="en-US" sz="5400" b="1" dirty="0" smtClean="0">
                <a:latin typeface=".VnAvant" pitchFamily="34" charset="0"/>
              </a:rPr>
              <a:t> </a:t>
            </a:r>
            <a:r>
              <a:rPr lang="en-US" sz="5400" b="1" dirty="0" err="1" smtClean="0">
                <a:latin typeface=".VnAvant" pitchFamily="34" charset="0"/>
              </a:rPr>
              <a:t>s¸ng</a:t>
            </a:r>
            <a:r>
              <a:rPr lang="en-US" sz="5400" b="1" dirty="0" smtClean="0">
                <a:latin typeface=".VnAvant" pitchFamily="34" charset="0"/>
              </a:rPr>
              <a:t> </a:t>
            </a:r>
            <a:r>
              <a:rPr lang="en-US" sz="5400" b="1" dirty="0" err="1" smtClean="0">
                <a:latin typeface=".VnAvant" pitchFamily="34" charset="0"/>
              </a:rPr>
              <a:t>lÊp</a:t>
            </a:r>
            <a:r>
              <a:rPr lang="en-US" sz="5400" b="1" dirty="0" smtClean="0">
                <a:latin typeface=".VnAvant" pitchFamily="34" charset="0"/>
              </a:rPr>
              <a:t> </a:t>
            </a:r>
            <a:r>
              <a:rPr lang="en-US" sz="5400" b="1" dirty="0" err="1" smtClean="0">
                <a:latin typeface=".VnAvant" pitchFamily="34" charset="0"/>
              </a:rPr>
              <a:t>lã</a:t>
            </a:r>
            <a:r>
              <a:rPr lang="en-US" sz="5400" b="1" dirty="0" smtClean="0">
                <a:latin typeface=".VnAvant" pitchFamily="34" charset="0"/>
              </a:rPr>
              <a:t> </a:t>
            </a:r>
            <a:r>
              <a:rPr lang="en-US" sz="5400" b="1" dirty="0" err="1" smtClean="0">
                <a:latin typeface=".VnAvant" pitchFamily="34" charset="0"/>
              </a:rPr>
              <a:t>sau</a:t>
            </a:r>
            <a:r>
              <a:rPr lang="en-US" sz="5400" b="1" dirty="0" smtClean="0">
                <a:latin typeface=".VnAvant" pitchFamily="34" charset="0"/>
              </a:rPr>
              <a:t> </a:t>
            </a:r>
            <a:r>
              <a:rPr lang="en-US" sz="5400" b="1" dirty="0" err="1" smtClean="0">
                <a:latin typeface=".VnAvant" pitchFamily="34" charset="0"/>
              </a:rPr>
              <a:t>rÆng</a:t>
            </a:r>
            <a:r>
              <a:rPr lang="en-US" sz="5400" b="1" dirty="0" smtClean="0">
                <a:latin typeface=".VnAvant" pitchFamily="34" charset="0"/>
              </a:rPr>
              <a:t> </a:t>
            </a:r>
            <a:r>
              <a:rPr lang="en-US" sz="5400" b="1" dirty="0" err="1" smtClean="0">
                <a:latin typeface=".VnAvant" pitchFamily="34" charset="0"/>
              </a:rPr>
              <a:t>tre</a:t>
            </a:r>
            <a:r>
              <a:rPr lang="en-US" sz="5400" b="1" dirty="0" smtClean="0">
                <a:latin typeface=".VnAvant" pitchFamily="34" charset="0"/>
              </a:rPr>
              <a:t>.</a:t>
            </a:r>
            <a:endParaRPr lang="en-US" sz="5400" b="1" dirty="0">
              <a:latin typeface=".VnAvant" pitchFamily="34" charset="0"/>
            </a:endParaRPr>
          </a:p>
        </p:txBody>
      </p:sp>
      <p:sp>
        <p:nvSpPr>
          <p:cNvPr id="5" name="TextBox 4"/>
          <p:cNvSpPr txBox="1"/>
          <p:nvPr/>
        </p:nvSpPr>
        <p:spPr>
          <a:xfrm>
            <a:off x="152400" y="4875074"/>
            <a:ext cx="8839200" cy="1754326"/>
          </a:xfrm>
          <a:prstGeom prst="rect">
            <a:avLst/>
          </a:prstGeom>
          <a:noFill/>
        </p:spPr>
        <p:txBody>
          <a:bodyPr wrap="square" rtlCol="0">
            <a:spAutoFit/>
          </a:bodyPr>
          <a:lstStyle/>
          <a:p>
            <a:r>
              <a:rPr lang="en-US" sz="5400" b="1" dirty="0" smtClean="0">
                <a:latin typeface=".VnAvant" pitchFamily="34" charset="0"/>
              </a:rPr>
              <a:t>   </a:t>
            </a:r>
            <a:r>
              <a:rPr lang="en-US" sz="5400" b="1" dirty="0" err="1" smtClean="0">
                <a:latin typeface=".VnAvant" pitchFamily="34" charset="0"/>
              </a:rPr>
              <a:t>V</a:t>
            </a:r>
            <a:r>
              <a:rPr lang="en-US" sz="5400" b="1" dirty="0" err="1" smtClean="0">
                <a:solidFill>
                  <a:srgbClr val="FF0000"/>
                </a:solidFill>
                <a:latin typeface=".VnAvant" pitchFamily="34" charset="0"/>
              </a:rPr>
              <a:t>©ng</a:t>
            </a:r>
            <a:r>
              <a:rPr lang="en-US" sz="5400" b="1" dirty="0" smtClean="0">
                <a:latin typeface=".VnAvant" pitchFamily="34" charset="0"/>
              </a:rPr>
              <a:t> </a:t>
            </a:r>
            <a:r>
              <a:rPr lang="en-US" sz="5400" b="1" dirty="0" err="1" smtClean="0">
                <a:latin typeface=".VnAvant" pitchFamily="34" charset="0"/>
              </a:rPr>
              <a:t>tr</a:t>
            </a:r>
            <a:r>
              <a:rPr lang="en-US" sz="5400" b="1" dirty="0" err="1" smtClean="0">
                <a:solidFill>
                  <a:srgbClr val="FF0000"/>
                </a:solidFill>
                <a:latin typeface=".VnAvant" pitchFamily="34" charset="0"/>
              </a:rPr>
              <a:t>¨ng</a:t>
            </a:r>
            <a:r>
              <a:rPr lang="en-US" sz="5400" b="1" dirty="0" smtClean="0">
                <a:latin typeface=".VnAvant" pitchFamily="34" charset="0"/>
              </a:rPr>
              <a:t> s</a:t>
            </a:r>
            <a:r>
              <a:rPr lang="en-US" sz="5400" b="1" dirty="0" smtClean="0">
                <a:solidFill>
                  <a:srgbClr val="FF0000"/>
                </a:solidFill>
                <a:latin typeface=".VnAvant" pitchFamily="34" charset="0"/>
              </a:rPr>
              <a:t>ang</a:t>
            </a:r>
            <a:r>
              <a:rPr lang="en-US" sz="5400" b="1" dirty="0" smtClean="0">
                <a:latin typeface=".VnAvant" pitchFamily="34" charset="0"/>
              </a:rPr>
              <a:t> </a:t>
            </a:r>
            <a:r>
              <a:rPr lang="en-US" sz="5400" b="1" dirty="0" err="1" smtClean="0">
                <a:latin typeface=".VnAvant" pitchFamily="34" charset="0"/>
              </a:rPr>
              <a:t>lÊp</a:t>
            </a:r>
            <a:r>
              <a:rPr lang="en-US" sz="5400" b="1" dirty="0" smtClean="0">
                <a:latin typeface=".VnAvant" pitchFamily="34" charset="0"/>
              </a:rPr>
              <a:t> </a:t>
            </a:r>
            <a:r>
              <a:rPr lang="en-US" sz="5400" b="1" dirty="0" err="1" smtClean="0">
                <a:latin typeface=".VnAvant" pitchFamily="34" charset="0"/>
              </a:rPr>
              <a:t>lã</a:t>
            </a:r>
            <a:r>
              <a:rPr lang="en-US" sz="5400" b="1" dirty="0" smtClean="0">
                <a:latin typeface=".VnAvant" pitchFamily="34" charset="0"/>
              </a:rPr>
              <a:t> </a:t>
            </a:r>
            <a:r>
              <a:rPr lang="en-US" sz="5400" b="1" dirty="0" err="1" smtClean="0">
                <a:latin typeface=".VnAvant" pitchFamily="34" charset="0"/>
              </a:rPr>
              <a:t>sau</a:t>
            </a:r>
            <a:r>
              <a:rPr lang="en-US" sz="5400" b="1" dirty="0" smtClean="0">
                <a:latin typeface=".VnAvant" pitchFamily="34" charset="0"/>
              </a:rPr>
              <a:t> </a:t>
            </a:r>
            <a:r>
              <a:rPr lang="en-US" sz="5400" b="1" dirty="0" err="1" smtClean="0">
                <a:latin typeface=".VnAvant" pitchFamily="34" charset="0"/>
              </a:rPr>
              <a:t>r</a:t>
            </a:r>
            <a:r>
              <a:rPr lang="en-US" sz="5400" b="1" dirty="0" err="1" smtClean="0">
                <a:solidFill>
                  <a:srgbClr val="FF0000"/>
                </a:solidFill>
                <a:latin typeface=".VnAvant" pitchFamily="34" charset="0"/>
              </a:rPr>
              <a:t>¨ng</a:t>
            </a:r>
            <a:r>
              <a:rPr lang="en-US" sz="5400" b="1" dirty="0" smtClean="0">
                <a:latin typeface=".VnAvant" pitchFamily="34" charset="0"/>
              </a:rPr>
              <a:t> </a:t>
            </a:r>
            <a:r>
              <a:rPr lang="en-US" sz="5400" b="1" dirty="0" err="1" smtClean="0">
                <a:latin typeface=".VnAvant" pitchFamily="34" charset="0"/>
              </a:rPr>
              <a:t>tre</a:t>
            </a:r>
            <a:r>
              <a:rPr lang="en-US" sz="5400" b="1" dirty="0" smtClean="0">
                <a:latin typeface=".VnAvant" pitchFamily="34" charset="0"/>
              </a:rPr>
              <a:t>.</a:t>
            </a:r>
            <a:endParaRPr lang="en-US" sz="5400" b="1" dirty="0">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amond(in)">
                                      <p:cBhvr>
                                        <p:cTn id="7" dur="2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1000" y="457200"/>
            <a:ext cx="2590800" cy="1323439"/>
          </a:xfrm>
          <a:prstGeom prst="rect">
            <a:avLst/>
          </a:prstGeom>
          <a:noFill/>
        </p:spPr>
        <p:txBody>
          <a:bodyPr wrap="square" rtlCol="0">
            <a:spAutoFit/>
          </a:bodyPr>
          <a:lstStyle/>
          <a:p>
            <a:pPr algn="ctr"/>
            <a:r>
              <a:rPr lang="en-US" sz="8000" b="1" dirty="0" err="1" smtClean="0">
                <a:latin typeface=".VnAvant" pitchFamily="34" charset="0"/>
              </a:rPr>
              <a:t>ang</a:t>
            </a:r>
            <a:endParaRPr lang="en-US" sz="8000" b="1" dirty="0">
              <a:latin typeface=".VnAvant" pitchFamily="34" charset="0"/>
            </a:endParaRPr>
          </a:p>
        </p:txBody>
      </p:sp>
      <p:sp>
        <p:nvSpPr>
          <p:cNvPr id="5" name="TextBox 4"/>
          <p:cNvSpPr txBox="1"/>
          <p:nvPr/>
        </p:nvSpPr>
        <p:spPr>
          <a:xfrm>
            <a:off x="3505200" y="457200"/>
            <a:ext cx="2514600" cy="1323439"/>
          </a:xfrm>
          <a:prstGeom prst="rect">
            <a:avLst/>
          </a:prstGeom>
          <a:noFill/>
        </p:spPr>
        <p:txBody>
          <a:bodyPr wrap="square" rtlCol="0">
            <a:spAutoFit/>
          </a:bodyPr>
          <a:lstStyle/>
          <a:p>
            <a:pPr algn="ctr"/>
            <a:r>
              <a:rPr lang="en-US" sz="8000" b="1" dirty="0">
                <a:latin typeface=".VnAvant" pitchFamily="34" charset="0"/>
              </a:rPr>
              <a:t>¨</a:t>
            </a:r>
            <a:r>
              <a:rPr lang="en-US" sz="8000" b="1" dirty="0" err="1" smtClean="0">
                <a:latin typeface=".VnAvant" pitchFamily="34" charset="0"/>
              </a:rPr>
              <a:t>ng</a:t>
            </a:r>
            <a:endParaRPr lang="en-US" sz="8000" b="1" dirty="0">
              <a:latin typeface=".VnAvant" pitchFamily="34" charset="0"/>
            </a:endParaRPr>
          </a:p>
        </p:txBody>
      </p:sp>
      <p:sp>
        <p:nvSpPr>
          <p:cNvPr id="6" name="TextBox 5"/>
          <p:cNvSpPr txBox="1"/>
          <p:nvPr/>
        </p:nvSpPr>
        <p:spPr>
          <a:xfrm>
            <a:off x="6096000" y="457200"/>
            <a:ext cx="2514600" cy="1323439"/>
          </a:xfrm>
          <a:prstGeom prst="rect">
            <a:avLst/>
          </a:prstGeom>
          <a:noFill/>
        </p:spPr>
        <p:txBody>
          <a:bodyPr wrap="square" rtlCol="0">
            <a:spAutoFit/>
          </a:bodyPr>
          <a:lstStyle/>
          <a:p>
            <a:pPr algn="ctr"/>
            <a:r>
              <a:rPr lang="en-US" sz="8000" b="1" dirty="0">
                <a:latin typeface=".VnAvant" pitchFamily="34" charset="0"/>
              </a:rPr>
              <a:t>©</a:t>
            </a:r>
            <a:r>
              <a:rPr lang="en-US" sz="8000" b="1" dirty="0" err="1" smtClean="0">
                <a:latin typeface=".VnAvant" pitchFamily="34" charset="0"/>
              </a:rPr>
              <a:t>ng</a:t>
            </a:r>
            <a:endParaRPr lang="en-US" sz="8000" b="1" dirty="0">
              <a:latin typeface=".VnAvant" pitchFamily="34" charset="0"/>
            </a:endParaRPr>
          </a:p>
        </p:txBody>
      </p:sp>
      <p:sp>
        <p:nvSpPr>
          <p:cNvPr id="7" name="TextBox 6"/>
          <p:cNvSpPr txBox="1"/>
          <p:nvPr/>
        </p:nvSpPr>
        <p:spPr>
          <a:xfrm>
            <a:off x="1295400" y="3733800"/>
            <a:ext cx="6172200" cy="163121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sz="10000" dirty="0">
              <a:latin typeface=".VnAvant" pitchFamily="34" charset="0"/>
            </a:endParaRPr>
          </a:p>
        </p:txBody>
      </p:sp>
      <p:sp>
        <p:nvSpPr>
          <p:cNvPr id="8" name="TextBox 7"/>
          <p:cNvSpPr txBox="1"/>
          <p:nvPr/>
        </p:nvSpPr>
        <p:spPr>
          <a:xfrm>
            <a:off x="1295400" y="2057400"/>
            <a:ext cx="3200400" cy="163121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sz="10000" dirty="0">
              <a:latin typeface=".VnAvant" pitchFamily="34" charset="0"/>
            </a:endParaRPr>
          </a:p>
        </p:txBody>
      </p:sp>
      <p:sp>
        <p:nvSpPr>
          <p:cNvPr id="9" name="TextBox 8"/>
          <p:cNvSpPr txBox="1"/>
          <p:nvPr/>
        </p:nvSpPr>
        <p:spPr>
          <a:xfrm>
            <a:off x="4495800" y="2057400"/>
            <a:ext cx="2971800" cy="1631216"/>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sz="10000" dirty="0">
              <a:latin typeface=".VnAvant" pitchFamily="34" charset="0"/>
            </a:endParaRPr>
          </a:p>
        </p:txBody>
      </p:sp>
      <p:sp>
        <p:nvSpPr>
          <p:cNvPr id="11" name="TextBox 10"/>
          <p:cNvSpPr txBox="1"/>
          <p:nvPr/>
        </p:nvSpPr>
        <p:spPr>
          <a:xfrm>
            <a:off x="3505200" y="457200"/>
            <a:ext cx="2514600" cy="1323439"/>
          </a:xfrm>
          <a:prstGeom prst="rect">
            <a:avLst/>
          </a:prstGeom>
          <a:noFill/>
        </p:spPr>
        <p:txBody>
          <a:bodyPr wrap="square" rtlCol="0">
            <a:spAutoFit/>
          </a:bodyPr>
          <a:lstStyle/>
          <a:p>
            <a:pPr algn="ctr"/>
            <a:r>
              <a:rPr lang="en-US" sz="8000" b="1" dirty="0">
                <a:solidFill>
                  <a:srgbClr val="00B050"/>
                </a:solidFill>
                <a:latin typeface=".VnAvant" pitchFamily="34" charset="0"/>
              </a:rPr>
              <a:t>¨</a:t>
            </a:r>
            <a:r>
              <a:rPr lang="en-US" sz="8000" b="1" dirty="0" err="1" smtClean="0">
                <a:solidFill>
                  <a:srgbClr val="FF0000"/>
                </a:solidFill>
                <a:latin typeface=".VnAvant" pitchFamily="34" charset="0"/>
              </a:rPr>
              <a:t>ng</a:t>
            </a:r>
            <a:endParaRPr lang="en-US" sz="8000" b="1" dirty="0">
              <a:solidFill>
                <a:srgbClr val="FF0000"/>
              </a:solidFill>
              <a:latin typeface=".VnAvant" pitchFamily="34" charset="0"/>
            </a:endParaRPr>
          </a:p>
        </p:txBody>
      </p:sp>
      <p:sp>
        <p:nvSpPr>
          <p:cNvPr id="12" name="TextBox 11"/>
          <p:cNvSpPr txBox="1"/>
          <p:nvPr/>
        </p:nvSpPr>
        <p:spPr>
          <a:xfrm>
            <a:off x="6248400" y="457200"/>
            <a:ext cx="2209800" cy="1323439"/>
          </a:xfrm>
          <a:prstGeom prst="rect">
            <a:avLst/>
          </a:prstGeom>
          <a:noFill/>
        </p:spPr>
        <p:txBody>
          <a:bodyPr wrap="square" rtlCol="0">
            <a:spAutoFit/>
          </a:bodyPr>
          <a:lstStyle/>
          <a:p>
            <a:pPr algn="ctr"/>
            <a:r>
              <a:rPr lang="en-US" sz="8000" b="1" dirty="0">
                <a:solidFill>
                  <a:schemeClr val="accent6">
                    <a:lumMod val="75000"/>
                  </a:schemeClr>
                </a:solidFill>
                <a:latin typeface=".VnAvant" pitchFamily="34" charset="0"/>
              </a:rPr>
              <a:t>©</a:t>
            </a:r>
            <a:r>
              <a:rPr lang="en-US" sz="8000" b="1" dirty="0" err="1" smtClean="0">
                <a:solidFill>
                  <a:srgbClr val="FF0000"/>
                </a:solidFill>
                <a:latin typeface=".VnAvant" pitchFamily="34" charset="0"/>
              </a:rPr>
              <a:t>ng</a:t>
            </a:r>
            <a:endParaRPr lang="en-US" sz="8000" b="1" dirty="0">
              <a:solidFill>
                <a:srgbClr val="FF0000"/>
              </a:solidFill>
              <a:latin typeface=".VnAvant" pitchFamily="34" charset="0"/>
            </a:endParaRPr>
          </a:p>
        </p:txBody>
      </p:sp>
      <p:sp>
        <p:nvSpPr>
          <p:cNvPr id="16" name="TextBox 15"/>
          <p:cNvSpPr txBox="1"/>
          <p:nvPr/>
        </p:nvSpPr>
        <p:spPr>
          <a:xfrm>
            <a:off x="381000" y="457200"/>
            <a:ext cx="2590800" cy="1323439"/>
          </a:xfrm>
          <a:prstGeom prst="rect">
            <a:avLst/>
          </a:prstGeom>
          <a:noFill/>
        </p:spPr>
        <p:txBody>
          <a:bodyPr wrap="square" rtlCol="0">
            <a:spAutoFit/>
          </a:bodyPr>
          <a:lstStyle/>
          <a:p>
            <a:pPr algn="ctr"/>
            <a:r>
              <a:rPr lang="en-US" sz="8000" b="1" dirty="0" err="1" smtClean="0">
                <a:solidFill>
                  <a:srgbClr val="0070C0"/>
                </a:solidFill>
                <a:latin typeface=".VnAvant" pitchFamily="34" charset="0"/>
              </a:rPr>
              <a:t>a</a:t>
            </a:r>
            <a:r>
              <a:rPr lang="en-US" sz="8000" b="1" dirty="0" err="1" smtClean="0">
                <a:solidFill>
                  <a:srgbClr val="FF0000"/>
                </a:solidFill>
                <a:latin typeface=".VnAvant" pitchFamily="34" charset="0"/>
              </a:rPr>
              <a:t>ng</a:t>
            </a:r>
            <a:endParaRPr lang="en-US" sz="8000" b="1" dirty="0">
              <a:solidFill>
                <a:srgbClr val="FF0000"/>
              </a:solidFill>
              <a:latin typeface=".VnAvant" pitchFamily="34" charset="0"/>
            </a:endParaRPr>
          </a:p>
        </p:txBody>
      </p:sp>
      <p:sp>
        <p:nvSpPr>
          <p:cNvPr id="17" name="TextBox 16"/>
          <p:cNvSpPr txBox="1"/>
          <p:nvPr/>
        </p:nvSpPr>
        <p:spPr>
          <a:xfrm>
            <a:off x="1295400" y="3733800"/>
            <a:ext cx="6096000" cy="1631216"/>
          </a:xfrm>
          <a:prstGeom prst="rect">
            <a:avLst/>
          </a:prstGeom>
          <a:noFill/>
        </p:spPr>
        <p:txBody>
          <a:bodyPr wrap="square" rtlCol="0">
            <a:spAutoFit/>
          </a:bodyPr>
          <a:lstStyle/>
          <a:p>
            <a:pPr algn="ctr"/>
            <a:r>
              <a:rPr lang="en-US" sz="10000" b="1" dirty="0" err="1" smtClean="0">
                <a:latin typeface=".VnAvant" pitchFamily="34" charset="0"/>
              </a:rPr>
              <a:t>s</a:t>
            </a:r>
            <a:r>
              <a:rPr lang="en-US" sz="10000" b="1" dirty="0" err="1" smtClean="0">
                <a:solidFill>
                  <a:srgbClr val="FF0000"/>
                </a:solidFill>
                <a:latin typeface=".VnAvant" pitchFamily="34" charset="0"/>
              </a:rPr>
              <a:t>¸ng</a:t>
            </a:r>
            <a:endParaRPr lang="en-US" sz="10000" b="1" dirty="0">
              <a:latin typeface=".VnAvant" pitchFamily="34" charset="0"/>
            </a:endParaRPr>
          </a:p>
        </p:txBody>
      </p:sp>
      <p:sp>
        <p:nvSpPr>
          <p:cNvPr id="18" name="TextBox 17"/>
          <p:cNvSpPr txBox="1"/>
          <p:nvPr/>
        </p:nvSpPr>
        <p:spPr>
          <a:xfrm>
            <a:off x="1295400" y="2057400"/>
            <a:ext cx="3124200" cy="1631216"/>
          </a:xfrm>
          <a:prstGeom prst="rect">
            <a:avLst/>
          </a:prstGeom>
          <a:noFill/>
        </p:spPr>
        <p:txBody>
          <a:bodyPr wrap="square" rtlCol="0">
            <a:spAutoFit/>
          </a:bodyPr>
          <a:lstStyle/>
          <a:p>
            <a:pPr algn="ctr"/>
            <a:r>
              <a:rPr lang="en-US" sz="10000" b="1" dirty="0" smtClean="0">
                <a:latin typeface=".VnAvant" pitchFamily="34" charset="0"/>
              </a:rPr>
              <a:t>s</a:t>
            </a:r>
            <a:endParaRPr lang="en-US" sz="10000" b="1" dirty="0">
              <a:latin typeface=".VnAvant" pitchFamily="34" charset="0"/>
            </a:endParaRPr>
          </a:p>
        </p:txBody>
      </p:sp>
      <p:sp>
        <p:nvSpPr>
          <p:cNvPr id="19" name="TextBox 18"/>
          <p:cNvSpPr txBox="1"/>
          <p:nvPr/>
        </p:nvSpPr>
        <p:spPr>
          <a:xfrm>
            <a:off x="4495800" y="2057400"/>
            <a:ext cx="2971800" cy="1631216"/>
          </a:xfrm>
          <a:prstGeom prst="rect">
            <a:avLst/>
          </a:prstGeom>
          <a:noFill/>
        </p:spPr>
        <p:txBody>
          <a:bodyPr wrap="square" rtlCol="0">
            <a:spAutoFit/>
          </a:bodyPr>
          <a:lstStyle/>
          <a:p>
            <a:pPr algn="ctr"/>
            <a:r>
              <a:rPr lang="en-US" sz="10000" b="1" dirty="0" err="1" smtClean="0">
                <a:solidFill>
                  <a:srgbClr val="FF0000"/>
                </a:solidFill>
                <a:latin typeface=".VnAvant" pitchFamily="34" charset="0"/>
              </a:rPr>
              <a:t>ang</a:t>
            </a:r>
            <a:endParaRPr lang="en-US" sz="10000" b="1" dirty="0">
              <a:solidFill>
                <a:srgbClr val="FF0000"/>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amond(in)">
                                      <p:cBhvr>
                                        <p:cTn id="23" dur="2000"/>
                                        <p:tgtEl>
                                          <p:spTgt spid="11"/>
                                        </p:tgtEl>
                                      </p:cBhvr>
                                    </p:animEffect>
                                  </p:childTnLst>
                                </p:cTn>
                              </p:par>
                              <p:par>
                                <p:cTn id="24" presetID="8"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amond(in)">
                                      <p:cBhvr>
                                        <p:cTn id="26" dur="2000"/>
                                        <p:tgtEl>
                                          <p:spTgt spid="12"/>
                                        </p:tgtEl>
                                      </p:cBhvr>
                                    </p:animEffect>
                                  </p:childTnLst>
                                </p:cTn>
                              </p:par>
                              <p:par>
                                <p:cTn id="27" presetID="8"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diamond(in)">
                                      <p:cBhvr>
                                        <p:cTn id="29" dur="20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amond(in)">
                                      <p:cBhvr>
                                        <p:cTn id="48" dur="20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diamond(in)">
                                      <p:cBhvr>
                                        <p:cTn id="53" dur="20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diamond(in)">
                                      <p:cBhvr>
                                        <p:cTn id="58"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animBg="1"/>
      <p:bldP spid="8" grpId="0" animBg="1"/>
      <p:bldP spid="9" grpId="0" animBg="1"/>
      <p:bldP spid="11" grpId="0"/>
      <p:bldP spid="12" grpId="0"/>
      <p:bldP spid="16" grpId="0"/>
      <p:bldP spid="17" grpId="0"/>
      <p:bldP spid="18"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609600" y="432137"/>
            <a:ext cx="8534400" cy="1015663"/>
          </a:xfrm>
          <a:prstGeom prst="rect">
            <a:avLst/>
          </a:prstGeom>
          <a:noFill/>
        </p:spPr>
        <p:txBody>
          <a:bodyPr wrap="square" rtlCol="0">
            <a:spAutoFit/>
          </a:bodyPr>
          <a:lstStyle/>
          <a:p>
            <a:r>
              <a:rPr lang="en-US" sz="6000" b="1" dirty="0" err="1" smtClean="0">
                <a:latin typeface=".VnAvant" pitchFamily="34" charset="0"/>
              </a:rPr>
              <a:t>lµng</a:t>
            </a:r>
            <a:r>
              <a:rPr lang="en-US" sz="6000" b="1" dirty="0" smtClean="0">
                <a:latin typeface=".VnAvant" pitchFamily="34" charset="0"/>
              </a:rPr>
              <a:t>     r¹ng      </a:t>
            </a:r>
            <a:r>
              <a:rPr lang="en-US" sz="6000" b="1" dirty="0" err="1" smtClean="0">
                <a:latin typeface=".VnAvant" pitchFamily="34" charset="0"/>
              </a:rPr>
              <a:t>s¸ng</a:t>
            </a:r>
            <a:endParaRPr lang="en-US" sz="6000" b="1" dirty="0">
              <a:latin typeface=".VnAvant" pitchFamily="34" charset="0"/>
            </a:endParaRPr>
          </a:p>
        </p:txBody>
      </p:sp>
      <p:sp>
        <p:nvSpPr>
          <p:cNvPr id="13" name="TextBox 12"/>
          <p:cNvSpPr txBox="1"/>
          <p:nvPr/>
        </p:nvSpPr>
        <p:spPr>
          <a:xfrm>
            <a:off x="609600" y="432137"/>
            <a:ext cx="8534400" cy="1015663"/>
          </a:xfrm>
          <a:prstGeom prst="rect">
            <a:avLst/>
          </a:prstGeom>
          <a:noFill/>
        </p:spPr>
        <p:txBody>
          <a:bodyPr wrap="square" rtlCol="0">
            <a:spAutoFit/>
          </a:bodyPr>
          <a:lstStyle/>
          <a:p>
            <a:r>
              <a:rPr lang="en-US" sz="6000" b="1" dirty="0" err="1" smtClean="0">
                <a:latin typeface=".VnAvant" pitchFamily="34" charset="0"/>
              </a:rPr>
              <a:t>l</a:t>
            </a:r>
            <a:r>
              <a:rPr lang="en-US" sz="6000" b="1" dirty="0" err="1" smtClean="0">
                <a:solidFill>
                  <a:srgbClr val="FF0000"/>
                </a:solidFill>
                <a:latin typeface=".VnAvant" pitchFamily="34" charset="0"/>
              </a:rPr>
              <a:t>ang</a:t>
            </a:r>
            <a:r>
              <a:rPr lang="en-US" sz="6000" b="1" dirty="0" smtClean="0">
                <a:latin typeface=".VnAvant" pitchFamily="34" charset="0"/>
              </a:rPr>
              <a:t>     r</a:t>
            </a:r>
            <a:r>
              <a:rPr lang="en-US" sz="6000" b="1" dirty="0" smtClean="0">
                <a:solidFill>
                  <a:srgbClr val="FF0000"/>
                </a:solidFill>
                <a:latin typeface=".VnAvant" pitchFamily="34" charset="0"/>
              </a:rPr>
              <a:t>ang</a:t>
            </a:r>
            <a:r>
              <a:rPr lang="en-US" sz="6000" b="1" dirty="0" smtClean="0">
                <a:latin typeface=".VnAvant" pitchFamily="34" charset="0"/>
              </a:rPr>
              <a:t>      </a:t>
            </a:r>
            <a:r>
              <a:rPr lang="en-US" sz="6000" b="1" dirty="0" smtClean="0">
                <a:solidFill>
                  <a:srgbClr val="FF0000"/>
                </a:solidFill>
                <a:latin typeface=".VnAvant" pitchFamily="34" charset="0"/>
              </a:rPr>
              <a:t>sang</a:t>
            </a:r>
            <a:endParaRPr lang="en-US" sz="6000" b="1" dirty="0">
              <a:solidFill>
                <a:srgbClr val="FF0000"/>
              </a:solidFill>
              <a:latin typeface=".VnAvant" pitchFamily="34" charset="0"/>
            </a:endParaRPr>
          </a:p>
        </p:txBody>
      </p:sp>
      <p:sp>
        <p:nvSpPr>
          <p:cNvPr id="14" name="TextBox 13"/>
          <p:cNvSpPr txBox="1"/>
          <p:nvPr/>
        </p:nvSpPr>
        <p:spPr>
          <a:xfrm>
            <a:off x="609600" y="2133600"/>
            <a:ext cx="8534400" cy="1015663"/>
          </a:xfrm>
          <a:prstGeom prst="rect">
            <a:avLst/>
          </a:prstGeom>
          <a:noFill/>
        </p:spPr>
        <p:txBody>
          <a:bodyPr wrap="square" rtlCol="0">
            <a:spAutoFit/>
          </a:bodyPr>
          <a:lstStyle/>
          <a:p>
            <a:r>
              <a:rPr lang="en-US" sz="6000" b="1" dirty="0" err="1" smtClean="0">
                <a:latin typeface=".VnAvant" pitchFamily="34" charset="0"/>
              </a:rPr>
              <a:t>b»ng</a:t>
            </a:r>
            <a:r>
              <a:rPr lang="en-US" sz="6000" b="1" dirty="0" smtClean="0">
                <a:latin typeface=".VnAvant" pitchFamily="34" charset="0"/>
              </a:rPr>
              <a:t>     </a:t>
            </a:r>
            <a:r>
              <a:rPr lang="en-US" sz="6000" b="1" dirty="0" err="1" smtClean="0">
                <a:latin typeface=".VnAvant" pitchFamily="34" charset="0"/>
              </a:rPr>
              <a:t>rÆng</a:t>
            </a:r>
            <a:r>
              <a:rPr lang="en-US" sz="6000" b="1" dirty="0" smtClean="0">
                <a:latin typeface=".VnAvant" pitchFamily="34" charset="0"/>
              </a:rPr>
              <a:t>    v¼ng</a:t>
            </a:r>
            <a:endParaRPr lang="en-US" sz="6000" b="1" dirty="0">
              <a:solidFill>
                <a:srgbClr val="FF0000"/>
              </a:solidFill>
              <a:latin typeface=".VnAvant" pitchFamily="34" charset="0"/>
            </a:endParaRPr>
          </a:p>
        </p:txBody>
      </p:sp>
      <p:sp>
        <p:nvSpPr>
          <p:cNvPr id="15" name="TextBox 14"/>
          <p:cNvSpPr txBox="1"/>
          <p:nvPr/>
        </p:nvSpPr>
        <p:spPr>
          <a:xfrm>
            <a:off x="609600" y="2133600"/>
            <a:ext cx="8534400" cy="1015663"/>
          </a:xfrm>
          <a:prstGeom prst="rect">
            <a:avLst/>
          </a:prstGeom>
          <a:noFill/>
        </p:spPr>
        <p:txBody>
          <a:bodyPr wrap="square" rtlCol="0">
            <a:spAutoFit/>
          </a:bodyPr>
          <a:lstStyle/>
          <a:p>
            <a:r>
              <a:rPr lang="en-US" sz="6000" b="1" dirty="0" err="1" smtClean="0">
                <a:latin typeface=".VnAvant" pitchFamily="34" charset="0"/>
              </a:rPr>
              <a:t>b</a:t>
            </a:r>
            <a:r>
              <a:rPr lang="en-US" sz="6000" b="1" dirty="0" err="1" smtClean="0">
                <a:solidFill>
                  <a:srgbClr val="FF0000"/>
                </a:solidFill>
                <a:latin typeface=".VnAvant" pitchFamily="34" charset="0"/>
              </a:rPr>
              <a:t>¨ng</a:t>
            </a:r>
            <a:r>
              <a:rPr lang="en-US" sz="6000" b="1" dirty="0" smtClean="0">
                <a:solidFill>
                  <a:srgbClr val="FF0000"/>
                </a:solidFill>
                <a:latin typeface=".VnAvant" pitchFamily="34" charset="0"/>
              </a:rPr>
              <a:t>  </a:t>
            </a:r>
            <a:r>
              <a:rPr lang="en-US" sz="6000" b="1" dirty="0" smtClean="0">
                <a:latin typeface=".VnAvant" pitchFamily="34" charset="0"/>
              </a:rPr>
              <a:t>   </a:t>
            </a:r>
            <a:r>
              <a:rPr lang="en-US" sz="6000" b="1" dirty="0" err="1" smtClean="0">
                <a:latin typeface=".VnAvant" pitchFamily="34" charset="0"/>
              </a:rPr>
              <a:t>r</a:t>
            </a:r>
            <a:r>
              <a:rPr lang="en-US" sz="6000" b="1" dirty="0" err="1" smtClean="0">
                <a:solidFill>
                  <a:srgbClr val="FF0000"/>
                </a:solidFill>
                <a:latin typeface=".VnAvant" pitchFamily="34" charset="0"/>
              </a:rPr>
              <a:t>¨ng</a:t>
            </a:r>
            <a:r>
              <a:rPr lang="en-US" sz="6000" b="1" dirty="0" smtClean="0">
                <a:latin typeface=".VnAvant" pitchFamily="34" charset="0"/>
              </a:rPr>
              <a:t>    </a:t>
            </a:r>
            <a:r>
              <a:rPr lang="en-US" sz="6000" b="1" dirty="0" err="1" smtClean="0">
                <a:latin typeface=".VnAvant" pitchFamily="34" charset="0"/>
              </a:rPr>
              <a:t>v</a:t>
            </a:r>
            <a:r>
              <a:rPr lang="en-US" sz="6000" b="1" dirty="0" err="1" smtClean="0">
                <a:solidFill>
                  <a:srgbClr val="FF0000"/>
                </a:solidFill>
                <a:latin typeface=".VnAvant" pitchFamily="34" charset="0"/>
              </a:rPr>
              <a:t>¨ng</a:t>
            </a:r>
            <a:endParaRPr lang="en-US" sz="6000" b="1" dirty="0">
              <a:solidFill>
                <a:srgbClr val="FF0000"/>
              </a:solidFill>
              <a:latin typeface=".VnAvant" pitchFamily="34" charset="0"/>
            </a:endParaRPr>
          </a:p>
        </p:txBody>
      </p:sp>
      <p:sp>
        <p:nvSpPr>
          <p:cNvPr id="16" name="TextBox 15"/>
          <p:cNvSpPr txBox="1"/>
          <p:nvPr/>
        </p:nvSpPr>
        <p:spPr>
          <a:xfrm>
            <a:off x="609600" y="3886200"/>
            <a:ext cx="8534400" cy="1015663"/>
          </a:xfrm>
          <a:prstGeom prst="rect">
            <a:avLst/>
          </a:prstGeom>
          <a:noFill/>
        </p:spPr>
        <p:txBody>
          <a:bodyPr wrap="square" rtlCol="0">
            <a:spAutoFit/>
          </a:bodyPr>
          <a:lstStyle/>
          <a:p>
            <a:r>
              <a:rPr lang="en-US" sz="6000" b="1" dirty="0" err="1" smtClean="0">
                <a:latin typeface=".VnAvant" pitchFamily="34" charset="0"/>
              </a:rPr>
              <a:t>hÉng</a:t>
            </a:r>
            <a:r>
              <a:rPr lang="en-US" sz="6000" b="1" dirty="0" smtClean="0">
                <a:latin typeface=".VnAvant" pitchFamily="34" charset="0"/>
              </a:rPr>
              <a:t>     </a:t>
            </a:r>
            <a:r>
              <a:rPr lang="en-US" sz="6000" b="1" dirty="0" err="1" smtClean="0">
                <a:latin typeface=".VnAvant" pitchFamily="34" charset="0"/>
              </a:rPr>
              <a:t>tÇng</a:t>
            </a:r>
            <a:r>
              <a:rPr lang="en-US" sz="6000" b="1" dirty="0" smtClean="0">
                <a:latin typeface=".VnAvant" pitchFamily="34" charset="0"/>
              </a:rPr>
              <a:t>     </a:t>
            </a:r>
            <a:r>
              <a:rPr lang="en-US" sz="6000" b="1" dirty="0" err="1" smtClean="0">
                <a:latin typeface=".VnAvant" pitchFamily="34" charset="0"/>
              </a:rPr>
              <a:t>v©ng</a:t>
            </a:r>
            <a:endParaRPr lang="en-US" sz="6000" b="1" dirty="0">
              <a:solidFill>
                <a:srgbClr val="FF0000"/>
              </a:solidFill>
              <a:latin typeface=".VnAvant" pitchFamily="34" charset="0"/>
            </a:endParaRPr>
          </a:p>
        </p:txBody>
      </p:sp>
      <p:sp>
        <p:nvSpPr>
          <p:cNvPr id="18" name="TextBox 17"/>
          <p:cNvSpPr txBox="1"/>
          <p:nvPr/>
        </p:nvSpPr>
        <p:spPr>
          <a:xfrm>
            <a:off x="609600" y="3886200"/>
            <a:ext cx="8534400" cy="1015663"/>
          </a:xfrm>
          <a:prstGeom prst="rect">
            <a:avLst/>
          </a:prstGeom>
          <a:noFill/>
        </p:spPr>
        <p:txBody>
          <a:bodyPr wrap="square" rtlCol="0">
            <a:spAutoFit/>
          </a:bodyPr>
          <a:lstStyle/>
          <a:p>
            <a:r>
              <a:rPr lang="en-US" sz="6000" b="1" dirty="0" err="1" smtClean="0">
                <a:latin typeface=".VnAvant" pitchFamily="34" charset="0"/>
              </a:rPr>
              <a:t>h</a:t>
            </a:r>
            <a:r>
              <a:rPr lang="en-US" sz="6000" b="1" dirty="0" err="1" smtClean="0">
                <a:solidFill>
                  <a:srgbClr val="FF0000"/>
                </a:solidFill>
                <a:latin typeface=".VnAvant" pitchFamily="34" charset="0"/>
              </a:rPr>
              <a:t>©ng</a:t>
            </a:r>
            <a:r>
              <a:rPr lang="en-US" sz="6000" b="1" dirty="0" smtClean="0">
                <a:solidFill>
                  <a:srgbClr val="FF0000"/>
                </a:solidFill>
                <a:latin typeface=".VnAvant" pitchFamily="34" charset="0"/>
              </a:rPr>
              <a:t> </a:t>
            </a:r>
            <a:r>
              <a:rPr lang="en-US" sz="6000" b="1" dirty="0" smtClean="0">
                <a:latin typeface=".VnAvant" pitchFamily="34" charset="0"/>
              </a:rPr>
              <a:t>    </a:t>
            </a:r>
            <a:r>
              <a:rPr lang="en-US" sz="6000" b="1" dirty="0" err="1" smtClean="0">
                <a:latin typeface=".VnAvant" pitchFamily="34" charset="0"/>
              </a:rPr>
              <a:t>t</a:t>
            </a:r>
            <a:r>
              <a:rPr lang="en-US" sz="6000" b="1" dirty="0" err="1" smtClean="0">
                <a:solidFill>
                  <a:srgbClr val="FF0000"/>
                </a:solidFill>
                <a:latin typeface=".VnAvant" pitchFamily="34" charset="0"/>
              </a:rPr>
              <a:t>©ng</a:t>
            </a:r>
            <a:r>
              <a:rPr lang="en-US" sz="6000" b="1" dirty="0" smtClean="0">
                <a:latin typeface=".VnAvant" pitchFamily="34" charset="0"/>
              </a:rPr>
              <a:t>     </a:t>
            </a:r>
            <a:r>
              <a:rPr lang="en-US" sz="6000" b="1" dirty="0" err="1" smtClean="0">
                <a:latin typeface=".VnAvant" pitchFamily="34" charset="0"/>
              </a:rPr>
              <a:t>v</a:t>
            </a:r>
            <a:r>
              <a:rPr lang="en-US" sz="6000" b="1" dirty="0" err="1" smtClean="0">
                <a:solidFill>
                  <a:srgbClr val="FF0000"/>
                </a:solidFill>
                <a:latin typeface=".VnAvant" pitchFamily="34" charset="0"/>
              </a:rPr>
              <a:t>©ng</a:t>
            </a:r>
            <a:endParaRPr lang="en-US" sz="6000" b="1" dirty="0">
              <a:solidFill>
                <a:srgbClr val="FF0000"/>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3" grpId="0"/>
      <p:bldP spid="14" grpId="0"/>
      <p:bldP spid="15"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457200" y="152400"/>
            <a:ext cx="8153400" cy="4724400"/>
          </a:xfrm>
          <a:prstGeom prst="rect">
            <a:avLst/>
          </a:prstGeom>
          <a:noFill/>
          <a:ln w="9525">
            <a:noFill/>
            <a:miter lim="800000"/>
            <a:headEnd/>
            <a:tailEnd/>
          </a:ln>
        </p:spPr>
      </p:pic>
      <p:sp>
        <p:nvSpPr>
          <p:cNvPr id="4" name="TextBox 3"/>
          <p:cNvSpPr txBox="1"/>
          <p:nvPr/>
        </p:nvSpPr>
        <p:spPr>
          <a:xfrm>
            <a:off x="1828800" y="4800600"/>
            <a:ext cx="5791200" cy="1323439"/>
          </a:xfrm>
          <a:prstGeom prst="rect">
            <a:avLst/>
          </a:prstGeom>
          <a:noFill/>
        </p:spPr>
        <p:txBody>
          <a:bodyPr wrap="square" rtlCol="0">
            <a:spAutoFit/>
          </a:bodyPr>
          <a:lstStyle/>
          <a:p>
            <a:pPr algn="ctr"/>
            <a:r>
              <a:rPr lang="en-US" sz="8000" b="1" dirty="0" smtClean="0">
                <a:latin typeface=".VnAvant" pitchFamily="34" charset="0"/>
              </a:rPr>
              <a:t>c¸ </a:t>
            </a:r>
            <a:r>
              <a:rPr lang="en-US" sz="8000" b="1" dirty="0" err="1" smtClean="0">
                <a:latin typeface=".VnAvant" pitchFamily="34" charset="0"/>
              </a:rPr>
              <a:t>vµng</a:t>
            </a:r>
            <a:endParaRPr lang="en-US" sz="8000" b="1" dirty="0">
              <a:latin typeface=".VnAvant" pitchFamily="34" charset="0"/>
            </a:endParaRPr>
          </a:p>
        </p:txBody>
      </p:sp>
      <p:sp>
        <p:nvSpPr>
          <p:cNvPr id="5" name="TextBox 4"/>
          <p:cNvSpPr txBox="1"/>
          <p:nvPr/>
        </p:nvSpPr>
        <p:spPr>
          <a:xfrm>
            <a:off x="1828800" y="4800600"/>
            <a:ext cx="5791200" cy="1323439"/>
          </a:xfrm>
          <a:prstGeom prst="rect">
            <a:avLst/>
          </a:prstGeom>
          <a:noFill/>
        </p:spPr>
        <p:txBody>
          <a:bodyPr wrap="square" rtlCol="0">
            <a:spAutoFit/>
          </a:bodyPr>
          <a:lstStyle/>
          <a:p>
            <a:pPr algn="ctr"/>
            <a:r>
              <a:rPr lang="en-US" sz="8000" b="1" dirty="0" smtClean="0">
                <a:latin typeface=".VnAvant" pitchFamily="34" charset="0"/>
              </a:rPr>
              <a:t>c¸ </a:t>
            </a:r>
            <a:r>
              <a:rPr lang="en-US" sz="8000" b="1" dirty="0" err="1" smtClean="0">
                <a:latin typeface=".VnAvant" pitchFamily="34" charset="0"/>
              </a:rPr>
              <a:t>v</a:t>
            </a:r>
            <a:r>
              <a:rPr lang="en-US" sz="8000" b="1" dirty="0" err="1" smtClean="0">
                <a:solidFill>
                  <a:srgbClr val="FF0000"/>
                </a:solidFill>
                <a:latin typeface=".VnAvant" pitchFamily="34" charset="0"/>
              </a:rPr>
              <a:t>ang</a:t>
            </a:r>
            <a:endParaRPr lang="en-US" sz="8000" b="1" dirty="0">
              <a:solidFill>
                <a:srgbClr val="FF0000"/>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amond(in)">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ây giống tre măng và kỹ thuật lấy măng nghịch vụ"/>
          <p:cNvPicPr>
            <a:picLocks noChangeAspect="1" noChangeArrowheads="1"/>
          </p:cNvPicPr>
          <p:nvPr/>
        </p:nvPicPr>
        <p:blipFill>
          <a:blip r:embed="rId2" cstate="print"/>
          <a:srcRect/>
          <a:stretch>
            <a:fillRect/>
          </a:stretch>
        </p:blipFill>
        <p:spPr bwMode="auto">
          <a:xfrm>
            <a:off x="685800" y="76200"/>
            <a:ext cx="7772400" cy="5181600"/>
          </a:xfrm>
          <a:prstGeom prst="rect">
            <a:avLst/>
          </a:prstGeom>
          <a:noFill/>
        </p:spPr>
      </p:pic>
      <p:sp>
        <p:nvSpPr>
          <p:cNvPr id="6" name="TextBox 5"/>
          <p:cNvSpPr txBox="1"/>
          <p:nvPr/>
        </p:nvSpPr>
        <p:spPr>
          <a:xfrm>
            <a:off x="1066800" y="5257800"/>
            <a:ext cx="6705600" cy="1323439"/>
          </a:xfrm>
          <a:prstGeom prst="rect">
            <a:avLst/>
          </a:prstGeom>
          <a:noFill/>
        </p:spPr>
        <p:txBody>
          <a:bodyPr wrap="square" rtlCol="0">
            <a:spAutoFit/>
          </a:bodyPr>
          <a:lstStyle/>
          <a:p>
            <a:pPr algn="ctr"/>
            <a:r>
              <a:rPr lang="en-US" sz="8000" b="1" dirty="0" err="1" smtClean="0">
                <a:latin typeface=".VnAvant" pitchFamily="34" charset="0"/>
              </a:rPr>
              <a:t>m¨ng</a:t>
            </a:r>
            <a:r>
              <a:rPr lang="en-US" sz="8000" b="1" dirty="0" smtClean="0">
                <a:latin typeface=".VnAvant" pitchFamily="34" charset="0"/>
              </a:rPr>
              <a:t> </a:t>
            </a:r>
            <a:r>
              <a:rPr lang="en-US" sz="8000" b="1" dirty="0" err="1" smtClean="0">
                <a:latin typeface=".VnAvant" pitchFamily="34" charset="0"/>
              </a:rPr>
              <a:t>tre</a:t>
            </a:r>
            <a:endParaRPr lang="en-US" sz="8000" b="1" dirty="0">
              <a:latin typeface=".VnAvant" pitchFamily="34" charset="0"/>
            </a:endParaRPr>
          </a:p>
        </p:txBody>
      </p:sp>
      <p:sp>
        <p:nvSpPr>
          <p:cNvPr id="7" name="TextBox 6"/>
          <p:cNvSpPr txBox="1"/>
          <p:nvPr/>
        </p:nvSpPr>
        <p:spPr>
          <a:xfrm>
            <a:off x="1066800" y="5257800"/>
            <a:ext cx="6705600" cy="1323439"/>
          </a:xfrm>
          <a:prstGeom prst="rect">
            <a:avLst/>
          </a:prstGeom>
          <a:noFill/>
        </p:spPr>
        <p:txBody>
          <a:bodyPr wrap="square" rtlCol="0">
            <a:spAutoFit/>
          </a:bodyPr>
          <a:lstStyle/>
          <a:p>
            <a:pPr algn="ctr"/>
            <a:r>
              <a:rPr lang="en-US" sz="8000" b="1" dirty="0" err="1" smtClean="0">
                <a:latin typeface=".VnAvant" pitchFamily="34" charset="0"/>
              </a:rPr>
              <a:t>m</a:t>
            </a:r>
            <a:r>
              <a:rPr lang="en-US" sz="8000" b="1" dirty="0" err="1" smtClean="0">
                <a:solidFill>
                  <a:srgbClr val="FF0000"/>
                </a:solidFill>
                <a:latin typeface=".VnAvant" pitchFamily="34" charset="0"/>
              </a:rPr>
              <a:t>¨ng</a:t>
            </a:r>
            <a:r>
              <a:rPr lang="en-US" sz="8000" b="1" dirty="0" smtClean="0">
                <a:latin typeface=".VnAvant" pitchFamily="34" charset="0"/>
              </a:rPr>
              <a:t> </a:t>
            </a:r>
            <a:r>
              <a:rPr lang="en-US" sz="8000" b="1" dirty="0" err="1" smtClean="0">
                <a:latin typeface=".VnAvant" pitchFamily="34" charset="0"/>
              </a:rPr>
              <a:t>tre</a:t>
            </a:r>
            <a:endParaRPr lang="en-US" sz="8000" b="1" dirty="0">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amond(in)">
                                      <p:cBhvr>
                                        <p:cTn id="7" dur="2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descr="VinaHome Thiết kế kiến trúc, thiết kế nội thất, kiến trúc nhà, thiết kế nhà  đẹp vinahome, thiết kế nội thất chuyên nghiệp, Kiến trúc nhà ở, thiết kế  nội thất đẹ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VinaHome Thiết kế kiến trúc, thiết kế nội thất, kiến trúc nhà, thiết kế nhà  đẹp vinahome, thiết kế nội thất chuyên nghiệp, Kiến trúc nhà ở, thiết kế  nội thất đẹ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486" name="Picture 6" descr="VinaHome Thiết kế kiến trúc, thiết kế nội thất, kiến trúc nhà, thiết kế nhà  đẹp vinahome, thiết kế nội thất chuyên nghiệp, Kiến trúc nhà ở, thiết kế  nội thất đẹp"/>
          <p:cNvPicPr>
            <a:picLocks noChangeAspect="1" noChangeArrowheads="1"/>
          </p:cNvPicPr>
          <p:nvPr/>
        </p:nvPicPr>
        <p:blipFill>
          <a:blip r:embed="rId2" cstate="print"/>
          <a:srcRect/>
          <a:stretch>
            <a:fillRect/>
          </a:stretch>
        </p:blipFill>
        <p:spPr bwMode="auto">
          <a:xfrm>
            <a:off x="609600" y="76200"/>
            <a:ext cx="7924800" cy="4572000"/>
          </a:xfrm>
          <a:prstGeom prst="rect">
            <a:avLst/>
          </a:prstGeom>
          <a:noFill/>
        </p:spPr>
      </p:pic>
      <p:sp>
        <p:nvSpPr>
          <p:cNvPr id="7" name="TextBox 6"/>
          <p:cNvSpPr txBox="1"/>
          <p:nvPr/>
        </p:nvSpPr>
        <p:spPr>
          <a:xfrm>
            <a:off x="2057400" y="4848761"/>
            <a:ext cx="5562600" cy="1323439"/>
          </a:xfrm>
          <a:prstGeom prst="rect">
            <a:avLst/>
          </a:prstGeom>
          <a:noFill/>
        </p:spPr>
        <p:txBody>
          <a:bodyPr wrap="square" rtlCol="0">
            <a:spAutoFit/>
          </a:bodyPr>
          <a:lstStyle/>
          <a:p>
            <a:pPr algn="ctr"/>
            <a:r>
              <a:rPr lang="en-US" sz="8000" b="1" dirty="0" err="1" smtClean="0">
                <a:latin typeface=".VnAvant" pitchFamily="34" charset="0"/>
              </a:rPr>
              <a:t>nh</a:t>
            </a:r>
            <a:r>
              <a:rPr lang="en-US" sz="8000" b="1" dirty="0" smtClean="0">
                <a:latin typeface=".VnAvant" pitchFamily="34" charset="0"/>
              </a:rPr>
              <a:t>µ </a:t>
            </a:r>
            <a:r>
              <a:rPr lang="en-US" sz="8000" b="1" dirty="0" err="1" smtClean="0">
                <a:latin typeface=".VnAvant" pitchFamily="34" charset="0"/>
              </a:rPr>
              <a:t>tÇng</a:t>
            </a:r>
            <a:endParaRPr lang="en-US" sz="8000" b="1" dirty="0">
              <a:latin typeface=".VnAvant" pitchFamily="34" charset="0"/>
            </a:endParaRPr>
          </a:p>
        </p:txBody>
      </p:sp>
      <p:sp>
        <p:nvSpPr>
          <p:cNvPr id="8" name="TextBox 7"/>
          <p:cNvSpPr txBox="1"/>
          <p:nvPr/>
        </p:nvSpPr>
        <p:spPr>
          <a:xfrm>
            <a:off x="2057400" y="4848761"/>
            <a:ext cx="5562600" cy="1323439"/>
          </a:xfrm>
          <a:prstGeom prst="rect">
            <a:avLst/>
          </a:prstGeom>
          <a:noFill/>
        </p:spPr>
        <p:txBody>
          <a:bodyPr wrap="square" rtlCol="0">
            <a:spAutoFit/>
          </a:bodyPr>
          <a:lstStyle/>
          <a:p>
            <a:pPr algn="ctr"/>
            <a:r>
              <a:rPr lang="en-US" sz="8000" b="1" dirty="0" err="1" smtClean="0">
                <a:latin typeface=".VnAvant" pitchFamily="34" charset="0"/>
              </a:rPr>
              <a:t>nh</a:t>
            </a:r>
            <a:r>
              <a:rPr lang="en-US" sz="8000" b="1" dirty="0" smtClean="0">
                <a:latin typeface=".VnAvant" pitchFamily="34" charset="0"/>
              </a:rPr>
              <a:t>µ </a:t>
            </a:r>
            <a:r>
              <a:rPr lang="en-US" sz="8000" b="1" dirty="0" err="1" smtClean="0">
                <a:latin typeface=".VnAvant" pitchFamily="34" charset="0"/>
              </a:rPr>
              <a:t>t</a:t>
            </a:r>
            <a:r>
              <a:rPr lang="en-US" sz="8000" b="1" dirty="0" err="1" smtClean="0">
                <a:solidFill>
                  <a:srgbClr val="FF0000"/>
                </a:solidFill>
                <a:latin typeface=".VnAvant" pitchFamily="34" charset="0"/>
              </a:rPr>
              <a:t>©ng</a:t>
            </a:r>
            <a:endParaRPr lang="en-US" sz="8000" b="1" dirty="0">
              <a:solidFill>
                <a:srgbClr val="FF0000"/>
              </a:solidFill>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0486"/>
                                        </p:tgtEl>
                                        <p:attrNameLst>
                                          <p:attrName>style.visibility</p:attrName>
                                        </p:attrNameLst>
                                      </p:cBhvr>
                                      <p:to>
                                        <p:strVal val="visible"/>
                                      </p:to>
                                    </p:set>
                                    <p:animEffect transition="in" filter="diamond(in)">
                                      <p:cBhvr>
                                        <p:cTn id="7" dur="2000"/>
                                        <p:tgtEl>
                                          <p:spTgt spid="204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14400" y="228600"/>
            <a:ext cx="7391400" cy="5632311"/>
          </a:xfrm>
          <a:prstGeom prst="rect">
            <a:avLst/>
          </a:prstGeom>
          <a:noFill/>
        </p:spPr>
        <p:txBody>
          <a:bodyPr wrap="square" rtlCol="0">
            <a:spAutoFit/>
          </a:bodyPr>
          <a:lstStyle/>
          <a:p>
            <a:pPr>
              <a:lnSpc>
                <a:spcPct val="150000"/>
              </a:lnSpc>
            </a:pPr>
            <a:r>
              <a:rPr lang="en-US" sz="8000" b="1" dirty="0" smtClean="0">
                <a:latin typeface=".VnAvant" pitchFamily="34" charset="0"/>
              </a:rPr>
              <a:t>    c¸ </a:t>
            </a:r>
            <a:r>
              <a:rPr lang="en-US" sz="8000" b="1" dirty="0" err="1" smtClean="0">
                <a:latin typeface=".VnAvant" pitchFamily="34" charset="0"/>
              </a:rPr>
              <a:t>vµng</a:t>
            </a:r>
            <a:endParaRPr lang="en-US" sz="8000" b="1" dirty="0">
              <a:latin typeface=".VnAvant" pitchFamily="34" charset="0"/>
            </a:endParaRPr>
          </a:p>
          <a:p>
            <a:pPr>
              <a:lnSpc>
                <a:spcPct val="150000"/>
              </a:lnSpc>
            </a:pPr>
            <a:r>
              <a:rPr lang="en-US" sz="8000" b="1" dirty="0" smtClean="0">
                <a:latin typeface=".VnAvant" pitchFamily="34" charset="0"/>
              </a:rPr>
              <a:t>    </a:t>
            </a:r>
            <a:r>
              <a:rPr lang="en-US" sz="8000" b="1" dirty="0" err="1" smtClean="0">
                <a:latin typeface=".VnAvant" pitchFamily="34" charset="0"/>
              </a:rPr>
              <a:t>m¨ng</a:t>
            </a:r>
            <a:r>
              <a:rPr lang="en-US" sz="8000" b="1" dirty="0" smtClean="0">
                <a:latin typeface=".VnAvant" pitchFamily="34" charset="0"/>
              </a:rPr>
              <a:t> </a:t>
            </a:r>
            <a:r>
              <a:rPr lang="en-US" sz="8000" b="1" dirty="0" err="1" smtClean="0">
                <a:latin typeface=".VnAvant" pitchFamily="34" charset="0"/>
              </a:rPr>
              <a:t>tre</a:t>
            </a:r>
            <a:endParaRPr lang="en-US" sz="8000" b="1" dirty="0" smtClean="0">
              <a:latin typeface=".VnAvant" pitchFamily="34" charset="0"/>
            </a:endParaRPr>
          </a:p>
          <a:p>
            <a:pPr>
              <a:lnSpc>
                <a:spcPct val="150000"/>
              </a:lnSpc>
            </a:pPr>
            <a:r>
              <a:rPr lang="en-US" sz="8000" b="1" dirty="0" smtClean="0">
                <a:latin typeface=".VnAvant" pitchFamily="34" charset="0"/>
              </a:rPr>
              <a:t>    </a:t>
            </a:r>
            <a:r>
              <a:rPr lang="en-US" sz="8000" b="1" dirty="0" err="1" smtClean="0">
                <a:latin typeface=".VnAvant" pitchFamily="34" charset="0"/>
              </a:rPr>
              <a:t>nh</a:t>
            </a:r>
            <a:r>
              <a:rPr lang="en-US" sz="8000" b="1" dirty="0" smtClean="0">
                <a:latin typeface=".VnAvant" pitchFamily="34" charset="0"/>
              </a:rPr>
              <a:t>µ </a:t>
            </a:r>
            <a:r>
              <a:rPr lang="en-US" sz="8000" b="1" dirty="0" err="1" smtClean="0">
                <a:latin typeface=".VnAvant" pitchFamily="34" charset="0"/>
              </a:rPr>
              <a:t>tÇng</a:t>
            </a:r>
            <a:endParaRPr lang="en-US" sz="8000" b="1" dirty="0">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152400"/>
            <a:ext cx="8686800" cy="923330"/>
          </a:xfrm>
          <a:prstGeom prst="rect">
            <a:avLst/>
          </a:prstGeom>
          <a:noFill/>
        </p:spPr>
        <p:txBody>
          <a:bodyPr wrap="square" rtlCol="0">
            <a:spAutoFit/>
          </a:bodyPr>
          <a:lstStyle/>
          <a:p>
            <a:pPr algn="ctr"/>
            <a:r>
              <a:rPr lang="en-US" sz="5400" b="1" dirty="0" err="1" smtClean="0">
                <a:solidFill>
                  <a:srgbClr val="FF0000"/>
                </a:solidFill>
                <a:latin typeface=".VnAvant" pitchFamily="34" charset="0"/>
              </a:rPr>
              <a:t>ann</a:t>
            </a:r>
            <a:r>
              <a:rPr lang="en-US" sz="5400" b="1" dirty="0" smtClean="0">
                <a:solidFill>
                  <a:srgbClr val="FF0000"/>
                </a:solidFill>
                <a:latin typeface=".VnAvant" pitchFamily="34" charset="0"/>
              </a:rPr>
              <a:t>       ¨</a:t>
            </a:r>
            <a:r>
              <a:rPr lang="en-US" sz="5400" b="1" dirty="0" err="1" smtClean="0">
                <a:solidFill>
                  <a:srgbClr val="FF0000"/>
                </a:solidFill>
                <a:latin typeface=".VnAvant" pitchFamily="34" charset="0"/>
              </a:rPr>
              <a:t>ng</a:t>
            </a:r>
            <a:r>
              <a:rPr lang="en-US" sz="5400" b="1" dirty="0" smtClean="0">
                <a:solidFill>
                  <a:srgbClr val="FF0000"/>
                </a:solidFill>
                <a:latin typeface=".VnAvant" pitchFamily="34" charset="0"/>
              </a:rPr>
              <a:t>       ©</a:t>
            </a:r>
            <a:r>
              <a:rPr lang="en-US" sz="5400" b="1" dirty="0" err="1" smtClean="0">
                <a:solidFill>
                  <a:srgbClr val="FF0000"/>
                </a:solidFill>
                <a:latin typeface=".VnAvant" pitchFamily="34" charset="0"/>
              </a:rPr>
              <a:t>ng</a:t>
            </a:r>
            <a:endParaRPr lang="en-US" sz="5400" b="1" dirty="0">
              <a:solidFill>
                <a:srgbClr val="FF0000"/>
              </a:solidFill>
              <a:latin typeface=".VnAvant" pitchFamily="34" charset="0"/>
            </a:endParaRPr>
          </a:p>
        </p:txBody>
      </p:sp>
      <p:sp>
        <p:nvSpPr>
          <p:cNvPr id="7" name="TextBox 6"/>
          <p:cNvSpPr txBox="1"/>
          <p:nvPr/>
        </p:nvSpPr>
        <p:spPr>
          <a:xfrm>
            <a:off x="2286000" y="1819870"/>
            <a:ext cx="4419600" cy="9233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sz="5400" dirty="0">
              <a:latin typeface=".VnAvant" pitchFamily="34" charset="0"/>
            </a:endParaRPr>
          </a:p>
        </p:txBody>
      </p:sp>
      <p:sp>
        <p:nvSpPr>
          <p:cNvPr id="8" name="TextBox 7"/>
          <p:cNvSpPr txBox="1"/>
          <p:nvPr/>
        </p:nvSpPr>
        <p:spPr>
          <a:xfrm>
            <a:off x="2286000" y="838200"/>
            <a:ext cx="2133600" cy="9233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sz="5400" dirty="0">
              <a:latin typeface=".VnAvant" pitchFamily="34" charset="0"/>
            </a:endParaRPr>
          </a:p>
        </p:txBody>
      </p:sp>
      <p:sp>
        <p:nvSpPr>
          <p:cNvPr id="9" name="TextBox 8"/>
          <p:cNvSpPr txBox="1"/>
          <p:nvPr/>
        </p:nvSpPr>
        <p:spPr>
          <a:xfrm>
            <a:off x="4495800" y="838200"/>
            <a:ext cx="2209800" cy="923330"/>
          </a:xfrm>
          <a:prstGeom prst="rect">
            <a:avLst/>
          </a:prstGeom>
        </p:spPr>
        <p:style>
          <a:lnRef idx="3">
            <a:schemeClr val="lt1"/>
          </a:lnRef>
          <a:fillRef idx="1">
            <a:schemeClr val="accent5"/>
          </a:fillRef>
          <a:effectRef idx="1">
            <a:schemeClr val="accent5"/>
          </a:effectRef>
          <a:fontRef idx="minor">
            <a:schemeClr val="lt1"/>
          </a:fontRef>
        </p:style>
        <p:txBody>
          <a:bodyPr wrap="square" rtlCol="0">
            <a:spAutoFit/>
          </a:bodyPr>
          <a:lstStyle/>
          <a:p>
            <a:endParaRPr lang="en-US" sz="5400" dirty="0">
              <a:latin typeface=".VnAvant" pitchFamily="34" charset="0"/>
            </a:endParaRPr>
          </a:p>
        </p:txBody>
      </p:sp>
      <p:sp>
        <p:nvSpPr>
          <p:cNvPr id="13" name="TextBox 12"/>
          <p:cNvSpPr txBox="1"/>
          <p:nvPr/>
        </p:nvSpPr>
        <p:spPr>
          <a:xfrm>
            <a:off x="2286000" y="1819870"/>
            <a:ext cx="4419600" cy="923330"/>
          </a:xfrm>
          <a:prstGeom prst="rect">
            <a:avLst/>
          </a:prstGeom>
          <a:noFill/>
        </p:spPr>
        <p:txBody>
          <a:bodyPr wrap="square" rtlCol="0">
            <a:spAutoFit/>
          </a:bodyPr>
          <a:lstStyle/>
          <a:p>
            <a:pPr algn="ctr"/>
            <a:r>
              <a:rPr lang="en-US" sz="5400" b="1" dirty="0" err="1" smtClean="0">
                <a:latin typeface=".VnAvant" pitchFamily="34" charset="0"/>
              </a:rPr>
              <a:t>s</a:t>
            </a:r>
            <a:r>
              <a:rPr lang="en-US" sz="5400" b="1" dirty="0" err="1" smtClean="0">
                <a:solidFill>
                  <a:srgbClr val="FF0000"/>
                </a:solidFill>
                <a:latin typeface=".VnAvant" pitchFamily="34" charset="0"/>
              </a:rPr>
              <a:t>¸ng</a:t>
            </a:r>
            <a:endParaRPr lang="en-US" sz="5400" b="1" dirty="0">
              <a:latin typeface=".VnAvant" pitchFamily="34" charset="0"/>
            </a:endParaRPr>
          </a:p>
        </p:txBody>
      </p:sp>
      <p:sp>
        <p:nvSpPr>
          <p:cNvPr id="14" name="TextBox 13"/>
          <p:cNvSpPr txBox="1"/>
          <p:nvPr/>
        </p:nvSpPr>
        <p:spPr>
          <a:xfrm>
            <a:off x="2667000" y="838200"/>
            <a:ext cx="1752600" cy="923330"/>
          </a:xfrm>
          <a:prstGeom prst="rect">
            <a:avLst/>
          </a:prstGeom>
          <a:noFill/>
        </p:spPr>
        <p:txBody>
          <a:bodyPr wrap="square" rtlCol="0">
            <a:spAutoFit/>
          </a:bodyPr>
          <a:lstStyle/>
          <a:p>
            <a:pPr algn="ctr"/>
            <a:r>
              <a:rPr lang="en-US" sz="5400" b="1" dirty="0" smtClean="0">
                <a:latin typeface=".VnAvant" pitchFamily="34" charset="0"/>
              </a:rPr>
              <a:t>s</a:t>
            </a:r>
            <a:endParaRPr lang="en-US" sz="5400" b="1" dirty="0">
              <a:latin typeface=".VnAvant" pitchFamily="34" charset="0"/>
            </a:endParaRPr>
          </a:p>
        </p:txBody>
      </p:sp>
      <p:sp>
        <p:nvSpPr>
          <p:cNvPr id="15" name="TextBox 14"/>
          <p:cNvSpPr txBox="1"/>
          <p:nvPr/>
        </p:nvSpPr>
        <p:spPr>
          <a:xfrm>
            <a:off x="4572000" y="838200"/>
            <a:ext cx="2133600" cy="923330"/>
          </a:xfrm>
          <a:prstGeom prst="rect">
            <a:avLst/>
          </a:prstGeom>
          <a:noFill/>
        </p:spPr>
        <p:txBody>
          <a:bodyPr wrap="square" rtlCol="0">
            <a:spAutoFit/>
          </a:bodyPr>
          <a:lstStyle/>
          <a:p>
            <a:pPr algn="ctr"/>
            <a:r>
              <a:rPr lang="en-US" sz="5400" b="1" dirty="0" err="1" smtClean="0">
                <a:solidFill>
                  <a:srgbClr val="FF0000"/>
                </a:solidFill>
                <a:latin typeface=".VnAvant" pitchFamily="34" charset="0"/>
              </a:rPr>
              <a:t>ang</a:t>
            </a:r>
            <a:endParaRPr lang="en-US" sz="5400" b="1" dirty="0">
              <a:latin typeface=".VnAvant" pitchFamily="34" charset="0"/>
            </a:endParaRPr>
          </a:p>
        </p:txBody>
      </p:sp>
      <p:sp>
        <p:nvSpPr>
          <p:cNvPr id="16" name="TextBox 15"/>
          <p:cNvSpPr txBox="1"/>
          <p:nvPr/>
        </p:nvSpPr>
        <p:spPr>
          <a:xfrm>
            <a:off x="-76200" y="2743200"/>
            <a:ext cx="9829800" cy="4247317"/>
          </a:xfrm>
          <a:prstGeom prst="rect">
            <a:avLst/>
          </a:prstGeom>
          <a:noFill/>
        </p:spPr>
        <p:txBody>
          <a:bodyPr wrap="square" rtlCol="0">
            <a:spAutoFit/>
          </a:bodyPr>
          <a:lstStyle/>
          <a:p>
            <a:r>
              <a:rPr lang="en-US" sz="5400" b="1" dirty="0" smtClean="0">
                <a:latin typeface=".VnAvant" pitchFamily="34" charset="0"/>
              </a:rPr>
              <a:t>    </a:t>
            </a:r>
            <a:r>
              <a:rPr lang="en-US" sz="5400" b="1" dirty="0" err="1" smtClean="0">
                <a:latin typeface=".VnAvant" pitchFamily="34" charset="0"/>
              </a:rPr>
              <a:t>lµng</a:t>
            </a:r>
            <a:r>
              <a:rPr lang="en-US" sz="5400" b="1" dirty="0" smtClean="0">
                <a:latin typeface=".VnAvant" pitchFamily="34" charset="0"/>
              </a:rPr>
              <a:t>      r¹ng      </a:t>
            </a:r>
            <a:r>
              <a:rPr lang="en-US" sz="5400" b="1" dirty="0" err="1" smtClean="0">
                <a:latin typeface=".VnAvant" pitchFamily="34" charset="0"/>
              </a:rPr>
              <a:t>s¸ng</a:t>
            </a:r>
            <a:endParaRPr lang="en-US" sz="5400" b="1" dirty="0" smtClean="0">
              <a:latin typeface=".VnAvant" pitchFamily="34" charset="0"/>
            </a:endParaRPr>
          </a:p>
          <a:p>
            <a:r>
              <a:rPr lang="en-US" sz="5400" b="1" dirty="0" smtClean="0">
                <a:latin typeface=".VnAvant" pitchFamily="34" charset="0"/>
              </a:rPr>
              <a:t>    </a:t>
            </a:r>
            <a:r>
              <a:rPr lang="en-US" sz="5400" b="1" dirty="0" err="1" smtClean="0">
                <a:latin typeface=".VnAvant" pitchFamily="34" charset="0"/>
              </a:rPr>
              <a:t>b»ng</a:t>
            </a:r>
            <a:r>
              <a:rPr lang="en-US" sz="5400" b="1" dirty="0" smtClean="0">
                <a:latin typeface=".VnAvant" pitchFamily="34" charset="0"/>
              </a:rPr>
              <a:t>     </a:t>
            </a:r>
            <a:r>
              <a:rPr lang="en-US" sz="5400" b="1" dirty="0" err="1" smtClean="0">
                <a:latin typeface=".VnAvant" pitchFamily="34" charset="0"/>
              </a:rPr>
              <a:t>rÆng</a:t>
            </a:r>
            <a:r>
              <a:rPr lang="en-US" sz="5400" b="1" dirty="0" smtClean="0">
                <a:latin typeface=".VnAvant" pitchFamily="34" charset="0"/>
              </a:rPr>
              <a:t>      v¼ng</a:t>
            </a:r>
          </a:p>
          <a:p>
            <a:r>
              <a:rPr lang="en-US" sz="5400" b="1" dirty="0" smtClean="0">
                <a:latin typeface=".VnAvant" pitchFamily="34" charset="0"/>
              </a:rPr>
              <a:t>    </a:t>
            </a:r>
            <a:r>
              <a:rPr lang="en-US" sz="5400" b="1" dirty="0" err="1" smtClean="0">
                <a:latin typeface=".VnAvant" pitchFamily="34" charset="0"/>
              </a:rPr>
              <a:t>hÉng</a:t>
            </a:r>
            <a:r>
              <a:rPr lang="en-US" sz="5400" b="1" dirty="0" smtClean="0">
                <a:latin typeface=".VnAvant" pitchFamily="34" charset="0"/>
              </a:rPr>
              <a:t>     </a:t>
            </a:r>
            <a:r>
              <a:rPr lang="en-US" sz="5400" b="1" dirty="0" err="1" smtClean="0">
                <a:latin typeface=".VnAvant" pitchFamily="34" charset="0"/>
              </a:rPr>
              <a:t>tÇng</a:t>
            </a:r>
            <a:r>
              <a:rPr lang="en-US" sz="5400" b="1" dirty="0" smtClean="0">
                <a:latin typeface=".VnAvant" pitchFamily="34" charset="0"/>
              </a:rPr>
              <a:t>       </a:t>
            </a:r>
            <a:r>
              <a:rPr lang="en-US" sz="5400" b="1" dirty="0" err="1" smtClean="0">
                <a:latin typeface=".VnAvant" pitchFamily="34" charset="0"/>
              </a:rPr>
              <a:t>v©ng</a:t>
            </a:r>
            <a:endParaRPr lang="en-US" sz="5400" b="1" dirty="0" smtClean="0">
              <a:latin typeface=".VnAvant" pitchFamily="34" charset="0"/>
            </a:endParaRPr>
          </a:p>
          <a:p>
            <a:r>
              <a:rPr lang="en-US" sz="5400" b="1" dirty="0" smtClean="0">
                <a:latin typeface=".VnAvant" pitchFamily="34" charset="0"/>
              </a:rPr>
              <a:t>   c¸ </a:t>
            </a:r>
            <a:r>
              <a:rPr lang="en-US" sz="5400" b="1" dirty="0" err="1" smtClean="0">
                <a:latin typeface=".VnAvant" pitchFamily="34" charset="0"/>
              </a:rPr>
              <a:t>vµng</a:t>
            </a:r>
            <a:r>
              <a:rPr lang="en-US" sz="5400" b="1" dirty="0" smtClean="0">
                <a:latin typeface=".VnAvant" pitchFamily="34" charset="0"/>
              </a:rPr>
              <a:t>       </a:t>
            </a:r>
            <a:r>
              <a:rPr lang="en-US" sz="5400" b="1" dirty="0" err="1" smtClean="0">
                <a:latin typeface=".VnAvant" pitchFamily="34" charset="0"/>
              </a:rPr>
              <a:t>m¨ng</a:t>
            </a:r>
            <a:r>
              <a:rPr lang="en-US" sz="5400" b="1" dirty="0" smtClean="0">
                <a:latin typeface=".VnAvant" pitchFamily="34" charset="0"/>
              </a:rPr>
              <a:t> </a:t>
            </a:r>
            <a:r>
              <a:rPr lang="en-US" sz="5400" b="1" dirty="0" err="1" smtClean="0">
                <a:latin typeface=".VnAvant" pitchFamily="34" charset="0"/>
              </a:rPr>
              <a:t>tre</a:t>
            </a:r>
            <a:endParaRPr lang="en-US" sz="5400" b="1" dirty="0" smtClean="0">
              <a:latin typeface=".VnAvant" pitchFamily="34" charset="0"/>
            </a:endParaRPr>
          </a:p>
          <a:p>
            <a:r>
              <a:rPr lang="en-US" sz="5400" b="1" dirty="0" smtClean="0">
                <a:latin typeface=".VnAvant" pitchFamily="34" charset="0"/>
              </a:rPr>
              <a:t>              </a:t>
            </a:r>
            <a:r>
              <a:rPr lang="en-US" sz="5400" b="1" dirty="0" err="1" smtClean="0">
                <a:latin typeface=".VnAvant" pitchFamily="34" charset="0"/>
              </a:rPr>
              <a:t>nh</a:t>
            </a:r>
            <a:r>
              <a:rPr lang="en-US" sz="5400" b="1" dirty="0" smtClean="0">
                <a:latin typeface=".VnAvant" pitchFamily="34" charset="0"/>
              </a:rPr>
              <a:t>µ </a:t>
            </a:r>
            <a:r>
              <a:rPr lang="en-US" sz="5400" b="1" dirty="0" err="1" smtClean="0">
                <a:latin typeface=".VnAvant" pitchFamily="34" charset="0"/>
              </a:rPr>
              <a:t>tÇng</a:t>
            </a:r>
            <a:endParaRPr lang="en-US" sz="5400" b="1" dirty="0">
              <a:latin typeface=".VnAvan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3" grpId="0"/>
      <p:bldP spid="14" grpId="0"/>
      <p:bldP spid="15"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248</Words>
  <Application>Microsoft Office PowerPoint</Application>
  <PresentationFormat>On-screen Show (4:3)</PresentationFormat>
  <Paragraphs>51</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6</cp:revision>
  <dcterms:created xsi:type="dcterms:W3CDTF">2020-11-28T03:21:45Z</dcterms:created>
  <dcterms:modified xsi:type="dcterms:W3CDTF">2021-08-01T09:17:45Z</dcterms:modified>
</cp:coreProperties>
</file>