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57" r:id="rId6"/>
    <p:sldId id="260" r:id="rId7"/>
    <p:sldId id="258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5AD50-C250-4A77-9BA8-0DD64A0B3A7B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C2BF-732D-41B1-B517-0D1193286E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5AD50-C250-4A77-9BA8-0DD64A0B3A7B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C2BF-732D-41B1-B517-0D1193286E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5AD50-C250-4A77-9BA8-0DD64A0B3A7B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C2BF-732D-41B1-B517-0D1193286E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5AD50-C250-4A77-9BA8-0DD64A0B3A7B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C2BF-732D-41B1-B517-0D1193286E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5AD50-C250-4A77-9BA8-0DD64A0B3A7B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C2BF-732D-41B1-B517-0D1193286E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5AD50-C250-4A77-9BA8-0DD64A0B3A7B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C2BF-732D-41B1-B517-0D1193286E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5AD50-C250-4A77-9BA8-0DD64A0B3A7B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C2BF-732D-41B1-B517-0D1193286E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5AD50-C250-4A77-9BA8-0DD64A0B3A7B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C2BF-732D-41B1-B517-0D1193286E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5AD50-C250-4A77-9BA8-0DD64A0B3A7B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C2BF-732D-41B1-B517-0D1193286E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5AD50-C250-4A77-9BA8-0DD64A0B3A7B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C2BF-732D-41B1-B517-0D1193286E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5AD50-C250-4A77-9BA8-0DD64A0B3A7B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FC2BF-732D-41B1-B517-0D1193286E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5AD50-C250-4A77-9BA8-0DD64A0B3A7B}" type="datetimeFigureOut">
              <a:rPr lang="en-US" smtClean="0"/>
              <a:pPr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FC2BF-732D-41B1-B517-0D1193286E3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28600" y="228600"/>
            <a:ext cx="8839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- </a:t>
            </a:r>
            <a:r>
              <a:rPr kumimoji="0" lang="en-US" sz="6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BÇu</a:t>
            </a: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 </a:t>
            </a:r>
            <a:r>
              <a:rPr kumimoji="0" lang="en-US" sz="6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trêi</a:t>
            </a: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 </a:t>
            </a:r>
            <a:r>
              <a:rPr kumimoji="0" lang="en-US" sz="6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cao</a:t>
            </a: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 vµ </a:t>
            </a:r>
            <a:r>
              <a:rPr kumimoji="0" lang="en-US" sz="6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xanh</a:t>
            </a: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 ng¾t.</a:t>
            </a:r>
            <a:endParaRPr kumimoji="0" lang="en-US" sz="6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.VnAvant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28600" y="228600"/>
            <a:ext cx="8839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- </a:t>
            </a:r>
            <a:r>
              <a:rPr kumimoji="0" lang="en-US" sz="6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BÇu</a:t>
            </a: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 </a:t>
            </a:r>
            <a:r>
              <a:rPr kumimoji="0" lang="en-US" sz="6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trêi</a:t>
            </a: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 </a:t>
            </a:r>
            <a:r>
              <a:rPr kumimoji="0" lang="en-US" sz="6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cao</a:t>
            </a: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 vµ </a:t>
            </a:r>
            <a:r>
              <a:rPr kumimoji="0" lang="en-US" sz="6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x</a:t>
            </a:r>
            <a:r>
              <a:rPr kumimoji="0" lang="en-US" sz="6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.VnAvant" pitchFamily="34" charset="0"/>
              </a:rPr>
              <a:t>anh</a:t>
            </a: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 ng¾t.</a:t>
            </a:r>
            <a:endParaRPr kumimoji="0" lang="en-US" sz="6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.VnAvant" pitchFamily="34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6200" y="2303859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- BÐ </a:t>
            </a:r>
            <a:r>
              <a:rPr kumimoji="0" lang="en-US" sz="6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Kh¸nh</a:t>
            </a: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 </a:t>
            </a:r>
            <a:r>
              <a:rPr kumimoji="0" lang="en-US" sz="6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ngñ</a:t>
            </a: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 </a:t>
            </a:r>
            <a:r>
              <a:rPr kumimoji="0" lang="en-US" sz="6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dËy</a:t>
            </a: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 </a:t>
            </a:r>
            <a:r>
              <a:rPr kumimoji="0" lang="en-US" sz="6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lóc</a:t>
            </a: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 </a:t>
            </a:r>
            <a:r>
              <a:rPr kumimoji="0" lang="en-US" sz="6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b×nh</a:t>
            </a: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 minh.</a:t>
            </a:r>
            <a:endParaRPr kumimoji="0" lang="en-US" sz="6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.VnAvant" pitchFamily="34" charset="0"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76200" y="2286000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- BÐ </a:t>
            </a:r>
            <a:r>
              <a:rPr kumimoji="0" lang="en-US" sz="6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Kh</a:t>
            </a:r>
            <a:r>
              <a:rPr kumimoji="0" lang="en-US" sz="6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.VnAvant" pitchFamily="34" charset="0"/>
              </a:rPr>
              <a:t>anh</a:t>
            </a: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 </a:t>
            </a:r>
            <a:r>
              <a:rPr kumimoji="0" lang="en-US" sz="6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ngñ</a:t>
            </a: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 </a:t>
            </a:r>
            <a:r>
              <a:rPr kumimoji="0" lang="en-US" sz="6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dËy</a:t>
            </a: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 </a:t>
            </a:r>
            <a:r>
              <a:rPr kumimoji="0" lang="en-US" sz="6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lóc</a:t>
            </a: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 </a:t>
            </a:r>
            <a:r>
              <a:rPr kumimoji="0" lang="en-US" sz="6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b</a:t>
            </a:r>
            <a:r>
              <a:rPr kumimoji="0" lang="en-US" sz="6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.VnAvant" pitchFamily="34" charset="0"/>
              </a:rPr>
              <a:t>inh</a:t>
            </a: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 m</a:t>
            </a: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.VnAvant" pitchFamily="34" charset="0"/>
              </a:rPr>
              <a:t>inh</a:t>
            </a: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.</a:t>
            </a:r>
            <a:endParaRPr kumimoji="0" lang="en-US" sz="6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.VnAvant" pitchFamily="34" charset="0"/>
              <a:cs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76200" y="4233208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- C« H¹nh </a:t>
            </a:r>
            <a:r>
              <a:rPr kumimoji="0" lang="en-US" sz="6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èm</a:t>
            </a: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, bµ ®</a:t>
            </a:r>
            <a:r>
              <a:rPr lang="en-US" sz="6000" b="1" dirty="0">
                <a:solidFill>
                  <a:srgbClr val="000000"/>
                </a:solidFill>
                <a:latin typeface=".VnAvant" pitchFamily="34" charset="0"/>
              </a:rPr>
              <a:t>­</a:t>
            </a: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a c« ®</a:t>
            </a:r>
            <a:r>
              <a:rPr kumimoji="0" lang="en-US" sz="6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Õn</a:t>
            </a: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 </a:t>
            </a:r>
            <a:r>
              <a:rPr kumimoji="0" lang="en-US" sz="6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bÖnh</a:t>
            </a: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 x¸ </a:t>
            </a:r>
            <a:r>
              <a:rPr kumimoji="0" lang="en-US" sz="6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kh¸m</a:t>
            </a: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.</a:t>
            </a:r>
            <a:endParaRPr kumimoji="0" lang="en-US" sz="6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.VnAvant" pitchFamily="34" charset="0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76200" y="4233208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- C« </a:t>
            </a:r>
            <a:r>
              <a:rPr kumimoji="0" lang="en-US" sz="6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H</a:t>
            </a:r>
            <a:r>
              <a:rPr kumimoji="0" lang="en-US" sz="6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.VnAvant" pitchFamily="34" charset="0"/>
              </a:rPr>
              <a:t>anh</a:t>
            </a: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 </a:t>
            </a:r>
            <a:r>
              <a:rPr kumimoji="0" lang="en-US" sz="6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èm</a:t>
            </a: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, bµ ®</a:t>
            </a:r>
            <a:r>
              <a:rPr lang="en-US" sz="6000" b="1" dirty="0">
                <a:solidFill>
                  <a:srgbClr val="000000"/>
                </a:solidFill>
                <a:latin typeface=".VnAvant" pitchFamily="34" charset="0"/>
              </a:rPr>
              <a:t>­</a:t>
            </a: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a c« ®</a:t>
            </a:r>
            <a:r>
              <a:rPr kumimoji="0" lang="en-US" sz="6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Õn</a:t>
            </a: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 </a:t>
            </a:r>
            <a:r>
              <a:rPr kumimoji="0" lang="en-US" sz="6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b</a:t>
            </a:r>
            <a:r>
              <a:rPr kumimoji="0" lang="en-US" sz="6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.VnAvant" pitchFamily="34" charset="0"/>
              </a:rPr>
              <a:t>ªnh</a:t>
            </a: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 x¸ </a:t>
            </a:r>
            <a:r>
              <a:rPr kumimoji="0" lang="en-US" sz="6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kh¸m</a:t>
            </a: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.VnAvant" pitchFamily="34" charset="0"/>
              </a:rPr>
              <a:t>.</a:t>
            </a:r>
            <a:endParaRPr kumimoji="0" lang="en-US" sz="6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.VnAvant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5" grpId="0"/>
      <p:bldP spid="6" grpId="0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6211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13938" y="14184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sp>
        <p:nvSpPr>
          <p:cNvPr id="5" name="TextBox 4"/>
          <p:cNvSpPr txBox="1"/>
          <p:nvPr/>
        </p:nvSpPr>
        <p:spPr>
          <a:xfrm>
            <a:off x="4994031" y="810066"/>
            <a:ext cx="1204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sp>
        <p:nvSpPr>
          <p:cNvPr id="7" name="TextBox 6"/>
          <p:cNvSpPr txBox="1"/>
          <p:nvPr/>
        </p:nvSpPr>
        <p:spPr>
          <a:xfrm>
            <a:off x="4994031" y="111398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sp>
        <p:nvSpPr>
          <p:cNvPr id="2" name="Oval 1"/>
          <p:cNvSpPr/>
          <p:nvPr/>
        </p:nvSpPr>
        <p:spPr>
          <a:xfrm>
            <a:off x="2672861" y="0"/>
            <a:ext cx="4642339" cy="96158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" name="TextBox 5"/>
          <p:cNvSpPr txBox="1"/>
          <p:nvPr/>
        </p:nvSpPr>
        <p:spPr>
          <a:xfrm>
            <a:off x="3118336" y="152400"/>
            <a:ext cx="4044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 Lớp học của em</a:t>
            </a:r>
            <a:endParaRPr lang="vi-VN" sz="28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1310543" cy="961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3999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0256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86000" y="381000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bg1"/>
                </a:solidFill>
                <a:latin typeface=".VnAvant" pitchFamily="34" charset="0"/>
              </a:rPr>
              <a:t>NhËn</a:t>
            </a:r>
            <a:r>
              <a:rPr lang="en-US" sz="54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.VnAvant" pitchFamily="34" charset="0"/>
              </a:rPr>
              <a:t>biÕt</a:t>
            </a:r>
            <a:endParaRPr lang="en-US" sz="54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5486400"/>
            <a:ext cx="883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.VnArialH" pitchFamily="34" charset="0"/>
              </a:rPr>
              <a:t>Õ</a:t>
            </a:r>
            <a:r>
              <a:rPr lang="en-US" sz="5400" b="1" dirty="0" err="1" smtClean="0">
                <a:latin typeface=".VnAvant" pitchFamily="34" charset="0"/>
              </a:rPr>
              <a:t>ch</a:t>
            </a:r>
            <a:r>
              <a:rPr lang="en-US" sz="5400" b="1" dirty="0" smtClean="0">
                <a:latin typeface=".VnAvant" pitchFamily="34" charset="0"/>
              </a:rPr>
              <a:t> con </a:t>
            </a:r>
            <a:r>
              <a:rPr lang="en-US" sz="5400" b="1" dirty="0" err="1" smtClean="0">
                <a:latin typeface=".VnAvant" pitchFamily="34" charset="0"/>
              </a:rPr>
              <a:t>thÝch</a:t>
            </a:r>
            <a:r>
              <a:rPr lang="en-US" sz="5400" b="1" dirty="0" smtClean="0">
                <a:latin typeface=".VnAvant" pitchFamily="34" charset="0"/>
              </a:rPr>
              <a:t> ®</a:t>
            </a:r>
            <a:r>
              <a:rPr lang="en-US" sz="5400" b="1" dirty="0" err="1" smtClean="0">
                <a:latin typeface=".VnAvant" pitchFamily="34" charset="0"/>
              </a:rPr>
              <a:t>äc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s¸ch</a:t>
            </a:r>
            <a:r>
              <a:rPr lang="en-US" sz="5400" b="1" dirty="0" smtClean="0">
                <a:latin typeface=".VnAvant" pitchFamily="34" charset="0"/>
              </a:rPr>
              <a:t>.</a:t>
            </a:r>
            <a:endParaRPr lang="en-US" sz="5400" b="1" dirty="0"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5477470"/>
            <a:ext cx="883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.VnArialH" pitchFamily="34" charset="0"/>
              </a:rPr>
              <a:t>£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ch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5400" b="1" dirty="0" smtClean="0">
                <a:latin typeface=".VnAvant" pitchFamily="34" charset="0"/>
              </a:rPr>
              <a:t>con </a:t>
            </a:r>
            <a:r>
              <a:rPr lang="en-US" sz="5400" b="1" dirty="0" err="1" smtClean="0">
                <a:latin typeface=".VnAvant" pitchFamily="34" charset="0"/>
              </a:rPr>
              <a:t>th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ich</a:t>
            </a:r>
            <a:r>
              <a:rPr lang="en-US" sz="5400" b="1" dirty="0" smtClean="0">
                <a:latin typeface=".VnAvant" pitchFamily="34" charset="0"/>
              </a:rPr>
              <a:t> ®</a:t>
            </a:r>
            <a:r>
              <a:rPr lang="en-US" sz="5400" b="1" dirty="0" err="1" smtClean="0">
                <a:latin typeface=".VnAvant" pitchFamily="34" charset="0"/>
              </a:rPr>
              <a:t>äc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s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ach</a:t>
            </a:r>
            <a:r>
              <a:rPr lang="en-US" sz="5400" b="1" dirty="0" smtClean="0">
                <a:latin typeface=".VnAvant" pitchFamily="34" charset="0"/>
              </a:rPr>
              <a:t>.</a:t>
            </a:r>
            <a:endParaRPr lang="en-US" sz="54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457200"/>
            <a:ext cx="259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atin typeface=".VnAvant" pitchFamily="34" charset="0"/>
              </a:rPr>
              <a:t>ach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5200" y="457200"/>
            <a:ext cx="251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atin typeface=".VnAvant" pitchFamily="34" charset="0"/>
              </a:rPr>
              <a:t>ª</a:t>
            </a:r>
            <a:r>
              <a:rPr lang="en-US" sz="8000" b="1" dirty="0" err="1" smtClean="0">
                <a:latin typeface=".VnAvant" pitchFamily="34" charset="0"/>
              </a:rPr>
              <a:t>ch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0" y="457200"/>
            <a:ext cx="251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.VnAvant" pitchFamily="34" charset="0"/>
              </a:rPr>
              <a:t>ich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3733800"/>
            <a:ext cx="6172200" cy="16312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10000" dirty="0"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2057400"/>
            <a:ext cx="3200400" cy="16312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10000" dirty="0"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5800" y="2057400"/>
            <a:ext cx="2971800" cy="16312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10000" dirty="0"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5200" y="457200"/>
            <a:ext cx="251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B050"/>
                </a:solidFill>
                <a:latin typeface=".VnAvant" pitchFamily="34" charset="0"/>
              </a:rPr>
              <a:t>ª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ch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48400" y="457200"/>
            <a:ext cx="220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i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ch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" y="457200"/>
            <a:ext cx="259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70C0"/>
                </a:solidFill>
                <a:latin typeface=".VnAvant" pitchFamily="34" charset="0"/>
              </a:rPr>
              <a:t>a</a:t>
            </a:r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ch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71600" y="3733800"/>
            <a:ext cx="6096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 err="1" smtClean="0">
                <a:latin typeface=".VnAvant" pitchFamily="34" charset="0"/>
              </a:rPr>
              <a:t>s</a:t>
            </a:r>
            <a:r>
              <a:rPr lang="en-US" sz="10000" b="1" dirty="0" err="1" smtClean="0">
                <a:solidFill>
                  <a:srgbClr val="FF0000"/>
                </a:solidFill>
                <a:latin typeface=".VnAvant" pitchFamily="34" charset="0"/>
              </a:rPr>
              <a:t>¸ch</a:t>
            </a:r>
            <a:endParaRPr lang="en-US" sz="10000" b="1" dirty="0"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95400" y="2057400"/>
            <a:ext cx="3124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 smtClean="0">
                <a:latin typeface=".VnAvant" pitchFamily="34" charset="0"/>
              </a:rPr>
              <a:t>s</a:t>
            </a:r>
            <a:endParaRPr lang="en-US" sz="10000" b="1" dirty="0"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95800" y="2057400"/>
            <a:ext cx="2971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 smtClean="0">
                <a:solidFill>
                  <a:srgbClr val="FF0000"/>
                </a:solidFill>
                <a:latin typeface=".VnAvant" pitchFamily="34" charset="0"/>
              </a:rPr>
              <a:t>ach</a:t>
            </a:r>
            <a:endParaRPr lang="en-US" sz="10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 animBg="1"/>
      <p:bldP spid="9" grpId="0" animBg="1"/>
      <p:bldP spid="11" grpId="0"/>
      <p:bldP spid="12" grpId="0"/>
      <p:bldP spid="16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381000" y="432137"/>
            <a:ext cx="853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.VnAvant" pitchFamily="34" charset="0"/>
              </a:rPr>
              <a:t>v¸ch</a:t>
            </a:r>
            <a:r>
              <a:rPr lang="en-US" sz="6000" b="1" dirty="0" smtClean="0">
                <a:latin typeface=".VnAvant" pitchFamily="34" charset="0"/>
              </a:rPr>
              <a:t>     </a:t>
            </a:r>
            <a:r>
              <a:rPr lang="en-US" sz="6000" b="1" dirty="0" err="1" smtClean="0">
                <a:latin typeface=".VnAvant" pitchFamily="34" charset="0"/>
              </a:rPr>
              <a:t>t¸ch</a:t>
            </a:r>
            <a:r>
              <a:rPr lang="en-US" sz="6000" b="1" dirty="0" smtClean="0">
                <a:latin typeface=".VnAvant" pitchFamily="34" charset="0"/>
              </a:rPr>
              <a:t>     s¹ch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432137"/>
            <a:ext cx="853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.VnAvant" pitchFamily="34" charset="0"/>
              </a:rPr>
              <a:t>v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ach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6000" b="1" dirty="0" smtClean="0">
                <a:latin typeface=".VnAvant" pitchFamily="34" charset="0"/>
              </a:rPr>
              <a:t>    </a:t>
            </a:r>
            <a:r>
              <a:rPr lang="en-US" sz="6000" b="1" dirty="0" err="1" smtClean="0">
                <a:latin typeface=".VnAvant" pitchFamily="34" charset="0"/>
              </a:rPr>
              <a:t>t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ach</a:t>
            </a:r>
            <a:r>
              <a:rPr lang="en-US" sz="6000" b="1" dirty="0" smtClean="0">
                <a:latin typeface=".VnAvant" pitchFamily="34" charset="0"/>
              </a:rPr>
              <a:t>     </a:t>
            </a:r>
            <a:r>
              <a:rPr lang="en-US" sz="6000" b="1" dirty="0" err="1" smtClean="0">
                <a:latin typeface=".VnAvant" pitchFamily="34" charset="0"/>
              </a:rPr>
              <a:t>s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ach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1828800"/>
            <a:ext cx="853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chÕch</a:t>
            </a:r>
            <a:r>
              <a:rPr lang="en-US" sz="6000" b="1" dirty="0" smtClean="0">
                <a:latin typeface=".VnAvant" pitchFamily="34" charset="0"/>
              </a:rPr>
              <a:t>     </a:t>
            </a:r>
            <a:r>
              <a:rPr lang="en-US" sz="6000" b="1" dirty="0" err="1" smtClean="0">
                <a:latin typeface=".VnAvant" pitchFamily="34" charset="0"/>
              </a:rPr>
              <a:t>mÕch</a:t>
            </a:r>
            <a:r>
              <a:rPr lang="en-US" sz="6000" b="1" dirty="0" smtClean="0">
                <a:latin typeface=".VnAvant" pitchFamily="34" charset="0"/>
              </a:rPr>
              <a:t>    </a:t>
            </a:r>
            <a:r>
              <a:rPr lang="en-US" sz="6000" b="1" dirty="0" err="1" smtClean="0">
                <a:latin typeface=".VnAvant" pitchFamily="34" charset="0"/>
              </a:rPr>
              <a:t>lÖch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1828800"/>
            <a:ext cx="853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ch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ªch</a:t>
            </a:r>
            <a:r>
              <a:rPr lang="en-US" sz="6000" b="1" dirty="0" smtClean="0">
                <a:latin typeface=".VnAvant" pitchFamily="34" charset="0"/>
              </a:rPr>
              <a:t>     </a:t>
            </a:r>
            <a:r>
              <a:rPr lang="en-US" sz="6000" b="1" dirty="0" err="1" smtClean="0">
                <a:latin typeface=".VnAvant" pitchFamily="34" charset="0"/>
              </a:rPr>
              <a:t>m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ªch</a:t>
            </a:r>
            <a:r>
              <a:rPr lang="en-US" sz="6000" b="1" dirty="0" smtClean="0">
                <a:latin typeface=".VnAvant" pitchFamily="34" charset="0"/>
              </a:rPr>
              <a:t>    </a:t>
            </a:r>
            <a:r>
              <a:rPr lang="en-US" sz="6000" b="1" dirty="0" err="1" smtClean="0">
                <a:latin typeface=".VnAvant" pitchFamily="34" charset="0"/>
              </a:rPr>
              <a:t>l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ªch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3505200"/>
            <a:ext cx="853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bÝch</a:t>
            </a:r>
            <a:r>
              <a:rPr lang="en-US" sz="6000" b="1" dirty="0" smtClean="0">
                <a:latin typeface=".VnAvant" pitchFamily="34" charset="0"/>
              </a:rPr>
              <a:t>       </a:t>
            </a:r>
            <a:r>
              <a:rPr lang="en-US" sz="6000" b="1" dirty="0" err="1" smtClean="0">
                <a:latin typeface=".VnAvant" pitchFamily="34" charset="0"/>
              </a:rPr>
              <a:t>xÝch</a:t>
            </a:r>
            <a:r>
              <a:rPr lang="en-US" sz="6000" b="1" dirty="0" smtClean="0">
                <a:latin typeface=".VnAvant" pitchFamily="34" charset="0"/>
              </a:rPr>
              <a:t>     </a:t>
            </a:r>
            <a:r>
              <a:rPr lang="en-US" sz="6000" b="1" dirty="0" err="1" smtClean="0">
                <a:latin typeface=".VnAvant" pitchFamily="34" charset="0"/>
              </a:rPr>
              <a:t>kÞch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3505200"/>
            <a:ext cx="853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b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ich</a:t>
            </a:r>
            <a:r>
              <a:rPr lang="en-US" sz="6000" b="1" dirty="0" smtClean="0">
                <a:latin typeface=".VnAvant" pitchFamily="34" charset="0"/>
              </a:rPr>
              <a:t>       </a:t>
            </a:r>
            <a:r>
              <a:rPr lang="en-US" sz="6000" b="1" dirty="0" err="1" smtClean="0">
                <a:latin typeface=".VnAvant" pitchFamily="34" charset="0"/>
              </a:rPr>
              <a:t>x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ich</a:t>
            </a:r>
            <a:r>
              <a:rPr lang="en-US" sz="6000" b="1" dirty="0" smtClean="0">
                <a:latin typeface=".VnAvant" pitchFamily="34" charset="0"/>
              </a:rPr>
              <a:t>     </a:t>
            </a:r>
            <a:r>
              <a:rPr lang="en-US" sz="6000" b="1" dirty="0" err="1" smtClean="0">
                <a:latin typeface=".VnAvant" pitchFamily="34" charset="0"/>
              </a:rPr>
              <a:t>k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ich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8915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09800" y="5105400"/>
            <a:ext cx="434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latin typeface=".VnAvant" pitchFamily="34" charset="0"/>
              </a:rPr>
              <a:t>s¸ch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vë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9800" y="5105400"/>
            <a:ext cx="434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latin typeface=".VnAvant" pitchFamily="34" charset="0"/>
              </a:rPr>
              <a:t>s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ach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vë</a:t>
            </a:r>
            <a:endParaRPr lang="en-US" sz="80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8458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95400" y="5105400"/>
            <a:ext cx="632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latin typeface=".VnAvant" pitchFamily="34" charset="0"/>
              </a:rPr>
              <a:t>chªnh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lÖch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5105400"/>
            <a:ext cx="632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latin typeface=".VnAvant" pitchFamily="34" charset="0"/>
              </a:rPr>
              <a:t>chªnh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l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ªch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Lịch treo tường - AD DESIG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8839200" cy="47243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95400" y="5105400"/>
            <a:ext cx="632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.VnAvant" pitchFamily="34" charset="0"/>
              </a:rPr>
              <a:t>tê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lÞch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5105400"/>
            <a:ext cx="632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.VnAvant" pitchFamily="34" charset="0"/>
              </a:rPr>
              <a:t>tê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lich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914400" y="228600"/>
            <a:ext cx="7391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000" b="1" dirty="0" smtClean="0">
                <a:latin typeface=".VnAvant" pitchFamily="34" charset="0"/>
              </a:rPr>
              <a:t>    </a:t>
            </a:r>
            <a:r>
              <a:rPr lang="en-US" sz="8000" b="1" dirty="0" err="1" smtClean="0">
                <a:latin typeface=".VnAvant" pitchFamily="34" charset="0"/>
              </a:rPr>
              <a:t>s¸ch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vë</a:t>
            </a:r>
            <a:endParaRPr lang="en-US" sz="8000" b="1" dirty="0" smtClean="0">
              <a:latin typeface=".VnAvant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8000" b="1" dirty="0" err="1" smtClean="0">
                <a:latin typeface=".VnAvant" pitchFamily="34" charset="0"/>
              </a:rPr>
              <a:t>chªnh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lÖch</a:t>
            </a:r>
            <a:endParaRPr lang="en-US" sz="8000" b="1" dirty="0">
              <a:latin typeface=".VnAvant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8000" b="1" dirty="0" err="1" smtClean="0">
                <a:latin typeface=".VnAvant" pitchFamily="34" charset="0"/>
              </a:rPr>
              <a:t>tê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lÞch</a:t>
            </a:r>
            <a:endParaRPr lang="en-US" sz="80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-152400"/>
            <a:ext cx="868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ach       ª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ch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         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ich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0" y="1819870"/>
            <a:ext cx="44196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5400" dirty="0"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0" y="838200"/>
            <a:ext cx="21336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5400" dirty="0"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5800" y="838200"/>
            <a:ext cx="22098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5400" dirty="0"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0" y="1819870"/>
            <a:ext cx="441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.VnAvant" pitchFamily="34" charset="0"/>
              </a:rPr>
              <a:t>s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¸ch</a:t>
            </a:r>
            <a:endParaRPr lang="en-US" sz="5400" b="1" dirty="0"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67000" y="83820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.VnAvant" pitchFamily="34" charset="0"/>
              </a:rPr>
              <a:t>s</a:t>
            </a:r>
            <a:endParaRPr lang="en-US" sz="5400" b="1" dirty="0"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0" y="83820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anh</a:t>
            </a:r>
            <a:endParaRPr lang="en-US" sz="5400" b="1" dirty="0">
              <a:latin typeface=".VnAvan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76200" y="2743200"/>
            <a:ext cx="9829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.VnAvant" pitchFamily="34" charset="0"/>
              </a:rPr>
              <a:t>    </a:t>
            </a:r>
            <a:r>
              <a:rPr lang="en-US" sz="5400" b="1" dirty="0" err="1" smtClean="0">
                <a:latin typeface=".VnAvant" pitchFamily="34" charset="0"/>
              </a:rPr>
              <a:t>v¸ch</a:t>
            </a:r>
            <a:r>
              <a:rPr lang="en-US" sz="5400" b="1" dirty="0" smtClean="0">
                <a:latin typeface=".VnAvant" pitchFamily="34" charset="0"/>
              </a:rPr>
              <a:t>      </a:t>
            </a:r>
            <a:r>
              <a:rPr lang="en-US" sz="5400" b="1" dirty="0" err="1" smtClean="0">
                <a:latin typeface=".VnAvant" pitchFamily="34" charset="0"/>
              </a:rPr>
              <a:t>t¸ch</a:t>
            </a:r>
            <a:r>
              <a:rPr lang="en-US" sz="5400" b="1" dirty="0" smtClean="0">
                <a:latin typeface=".VnAvant" pitchFamily="34" charset="0"/>
              </a:rPr>
              <a:t>      s¹ch</a:t>
            </a:r>
          </a:p>
          <a:p>
            <a:r>
              <a:rPr lang="en-US" sz="5400" b="1" dirty="0" smtClean="0">
                <a:latin typeface=".VnAvant" pitchFamily="34" charset="0"/>
              </a:rPr>
              <a:t>  </a:t>
            </a:r>
            <a:r>
              <a:rPr lang="en-US" sz="5400" b="1" dirty="0" err="1" smtClean="0">
                <a:latin typeface=".VnAvant" pitchFamily="34" charset="0"/>
              </a:rPr>
              <a:t>chÕch</a:t>
            </a:r>
            <a:r>
              <a:rPr lang="en-US" sz="5400" b="1" dirty="0" smtClean="0">
                <a:latin typeface=".VnAvant" pitchFamily="34" charset="0"/>
              </a:rPr>
              <a:t>     </a:t>
            </a:r>
            <a:r>
              <a:rPr lang="en-US" sz="5400" b="1" dirty="0" err="1" smtClean="0">
                <a:latin typeface=".VnAvant" pitchFamily="34" charset="0"/>
              </a:rPr>
              <a:t>mÕch</a:t>
            </a:r>
            <a:r>
              <a:rPr lang="en-US" sz="5400" b="1" dirty="0" smtClean="0">
                <a:latin typeface=".VnAvant" pitchFamily="34" charset="0"/>
              </a:rPr>
              <a:t>     </a:t>
            </a:r>
            <a:r>
              <a:rPr lang="en-US" sz="5400" b="1" dirty="0" err="1" smtClean="0">
                <a:latin typeface=".VnAvant" pitchFamily="34" charset="0"/>
              </a:rPr>
              <a:t>lÖch</a:t>
            </a:r>
            <a:endParaRPr lang="en-US" sz="5400" b="1" dirty="0" smtClean="0">
              <a:latin typeface=".VnAvant" pitchFamily="34" charset="0"/>
            </a:endParaRPr>
          </a:p>
          <a:p>
            <a:r>
              <a:rPr lang="en-US" sz="5400" b="1" dirty="0" smtClean="0">
                <a:latin typeface=".VnAvant" pitchFamily="34" charset="0"/>
              </a:rPr>
              <a:t>    </a:t>
            </a:r>
            <a:r>
              <a:rPr lang="en-US" sz="5400" b="1" dirty="0" err="1" smtClean="0">
                <a:latin typeface=".VnAvant" pitchFamily="34" charset="0"/>
              </a:rPr>
              <a:t>bÝch</a:t>
            </a:r>
            <a:r>
              <a:rPr lang="en-US" sz="5400" b="1" dirty="0" smtClean="0">
                <a:latin typeface=".VnAvant" pitchFamily="34" charset="0"/>
              </a:rPr>
              <a:t>       </a:t>
            </a:r>
            <a:r>
              <a:rPr lang="en-US" sz="5400" b="1" dirty="0" err="1" smtClean="0">
                <a:latin typeface=".VnAvant" pitchFamily="34" charset="0"/>
              </a:rPr>
              <a:t>xÝch</a:t>
            </a:r>
            <a:r>
              <a:rPr lang="en-US" sz="5400" b="1" dirty="0" smtClean="0">
                <a:latin typeface=".VnAvant" pitchFamily="34" charset="0"/>
              </a:rPr>
              <a:t>       </a:t>
            </a:r>
            <a:r>
              <a:rPr lang="en-US" sz="5400" b="1" dirty="0" err="1" smtClean="0">
                <a:latin typeface=".VnAvant" pitchFamily="34" charset="0"/>
              </a:rPr>
              <a:t>kÞch</a:t>
            </a:r>
            <a:endParaRPr lang="en-US" sz="5400" b="1" dirty="0" smtClean="0">
              <a:latin typeface=".VnAvant" pitchFamily="34" charset="0"/>
            </a:endParaRPr>
          </a:p>
          <a:p>
            <a:r>
              <a:rPr lang="en-US" sz="5400" b="1" dirty="0" smtClean="0">
                <a:latin typeface=".VnAvant" pitchFamily="34" charset="0"/>
              </a:rPr>
              <a:t>   </a:t>
            </a:r>
            <a:r>
              <a:rPr lang="en-US" sz="5400" b="1" dirty="0" err="1" smtClean="0">
                <a:latin typeface=".VnAvant" pitchFamily="34" charset="0"/>
              </a:rPr>
              <a:t>s¸ch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vë</a:t>
            </a:r>
            <a:r>
              <a:rPr lang="en-US" sz="5400" b="1" dirty="0" smtClean="0">
                <a:latin typeface=".VnAvant" pitchFamily="34" charset="0"/>
              </a:rPr>
              <a:t>        </a:t>
            </a:r>
            <a:r>
              <a:rPr lang="en-US" sz="5400" b="1" dirty="0" err="1" smtClean="0">
                <a:latin typeface=".VnAvant" pitchFamily="34" charset="0"/>
              </a:rPr>
              <a:t>chªnh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lÖch</a:t>
            </a:r>
            <a:endParaRPr lang="en-US" sz="5400" b="1" dirty="0" smtClean="0">
              <a:latin typeface=".VnAvant" pitchFamily="34" charset="0"/>
            </a:endParaRPr>
          </a:p>
          <a:p>
            <a:r>
              <a:rPr lang="en-US" sz="5400" b="1" dirty="0" smtClean="0">
                <a:latin typeface=".VnAvant" pitchFamily="34" charset="0"/>
              </a:rPr>
              <a:t>                 </a:t>
            </a:r>
            <a:r>
              <a:rPr lang="en-US" sz="5400" b="1" dirty="0" err="1" smtClean="0">
                <a:latin typeface=".VnAvant" pitchFamily="34" charset="0"/>
              </a:rPr>
              <a:t>tê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lÞch</a:t>
            </a:r>
            <a:endParaRPr lang="en-US" sz="54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  <p:bldP spid="9" grpId="0" animBg="1"/>
      <p:bldP spid="13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168</Words>
  <Application>Microsoft Office PowerPoint</Application>
  <PresentationFormat>On-screen Show (4:3)</PresentationFormat>
  <Paragraphs>43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5</cp:revision>
  <dcterms:created xsi:type="dcterms:W3CDTF">2020-11-28T02:48:37Z</dcterms:created>
  <dcterms:modified xsi:type="dcterms:W3CDTF">2021-08-01T09:07:21Z</dcterms:modified>
</cp:coreProperties>
</file>