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A0EC-287C-4F5F-8D52-6A0E273B3D2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DE7C-953F-4A30-B07A-88051EA27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A0EC-287C-4F5F-8D52-6A0E273B3D2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DE7C-953F-4A30-B07A-88051EA27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A0EC-287C-4F5F-8D52-6A0E273B3D2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DE7C-953F-4A30-B07A-88051EA27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A0EC-287C-4F5F-8D52-6A0E273B3D2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DE7C-953F-4A30-B07A-88051EA27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A0EC-287C-4F5F-8D52-6A0E273B3D2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DE7C-953F-4A30-B07A-88051EA27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A0EC-287C-4F5F-8D52-6A0E273B3D2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DE7C-953F-4A30-B07A-88051EA27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A0EC-287C-4F5F-8D52-6A0E273B3D2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DE7C-953F-4A30-B07A-88051EA27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A0EC-287C-4F5F-8D52-6A0E273B3D2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DE7C-953F-4A30-B07A-88051EA27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A0EC-287C-4F5F-8D52-6A0E273B3D2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DE7C-953F-4A30-B07A-88051EA27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A0EC-287C-4F5F-8D52-6A0E273B3D2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DE7C-953F-4A30-B07A-88051EA27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A0EC-287C-4F5F-8D52-6A0E273B3D2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DE7C-953F-4A30-B07A-88051EA27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DA0EC-287C-4F5F-8D52-6A0E273B3D2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CDE7C-953F-4A30-B07A-88051EA27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81000"/>
            <a:ext cx="8991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   </a:t>
            </a:r>
            <a:r>
              <a:rPr lang="en-US" sz="6000" b="1" dirty="0" err="1" smtClean="0">
                <a:latin typeface=".VnAvant" pitchFamily="34" charset="0"/>
              </a:rPr>
              <a:t>MÆt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trêi</a:t>
            </a:r>
            <a:r>
              <a:rPr lang="en-US" sz="6000" b="1" dirty="0">
                <a:latin typeface=".VnAvant" pitchFamily="34" charset="0"/>
              </a:rPr>
              <a:t> ®á </a:t>
            </a:r>
            <a:r>
              <a:rPr lang="en-US" sz="6000" b="1" dirty="0" err="1">
                <a:latin typeface=".VnAvant" pitchFamily="34" charset="0"/>
              </a:rPr>
              <a:t>rùc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phÝa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ch©n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trêi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xa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tÝt</a:t>
            </a:r>
            <a:r>
              <a:rPr lang="en-US" sz="6000" b="1" dirty="0">
                <a:latin typeface=".VnAvant" pitchFamily="34" charset="0"/>
              </a:rPr>
              <a:t> t¾p. </a:t>
            </a:r>
            <a:r>
              <a:rPr lang="en-US" sz="6000" b="1" dirty="0" err="1">
                <a:latin typeface=".VnAvant" pitchFamily="34" charset="0"/>
              </a:rPr>
              <a:t>Mét</a:t>
            </a:r>
            <a:r>
              <a:rPr lang="en-US" sz="6000" b="1" dirty="0">
                <a:latin typeface=".VnAvant" pitchFamily="34" charset="0"/>
              </a:rPr>
              <a:t>  </a:t>
            </a:r>
            <a:r>
              <a:rPr lang="en-US" sz="6000" b="1" dirty="0" err="1">
                <a:latin typeface=".VnAvant" pitchFamily="34" charset="0"/>
              </a:rPr>
              <a:t>ngµy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míi</a:t>
            </a:r>
            <a:r>
              <a:rPr lang="en-US" sz="6000" b="1" dirty="0">
                <a:latin typeface=".VnAvant" pitchFamily="34" charset="0"/>
              </a:rPr>
              <a:t> l¹i b¾t ®</a:t>
            </a:r>
            <a:r>
              <a:rPr lang="en-US" sz="6000" b="1" dirty="0" err="1">
                <a:latin typeface=".VnAvant" pitchFamily="34" charset="0"/>
              </a:rPr>
              <a:t>Çu</a:t>
            </a:r>
            <a:r>
              <a:rPr lang="en-US" sz="6000" b="1" dirty="0">
                <a:latin typeface=".VnAvant" pitchFamily="34" charset="0"/>
              </a:rPr>
              <a:t>. </a:t>
            </a:r>
            <a:r>
              <a:rPr lang="en-US" sz="6000" b="1" dirty="0">
                <a:latin typeface=".VnArialH" pitchFamily="34" charset="0"/>
              </a:rPr>
              <a:t>¸</a:t>
            </a:r>
            <a:r>
              <a:rPr lang="en-US" sz="6000" b="1" dirty="0" err="1">
                <a:latin typeface=".VnAvant" pitchFamily="34" charset="0"/>
              </a:rPr>
              <a:t>nh</a:t>
            </a:r>
            <a:r>
              <a:rPr lang="en-US" sz="6000" b="1" dirty="0">
                <a:latin typeface=".VnAvant" pitchFamily="34" charset="0"/>
              </a:rPr>
              <a:t> ban </a:t>
            </a:r>
            <a:r>
              <a:rPr lang="en-US" sz="6000" b="1" dirty="0" err="1">
                <a:latin typeface=".VnAvant" pitchFamily="34" charset="0"/>
              </a:rPr>
              <a:t>mai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r¶i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>
                <a:latin typeface=".VnAvant" pitchFamily="34" charset="0"/>
              </a:rPr>
              <a:t>kh¾p </a:t>
            </a:r>
            <a:r>
              <a:rPr lang="en-US" sz="6000" b="1" dirty="0" err="1">
                <a:latin typeface=".VnAvant" pitchFamily="34" charset="0"/>
              </a:rPr>
              <a:t>phè</a:t>
            </a:r>
            <a:r>
              <a:rPr lang="en-US" sz="6000" b="1" dirty="0">
                <a:latin typeface=".VnAvant" pitchFamily="34" charset="0"/>
              </a:rPr>
              <a:t> x¸, </a:t>
            </a:r>
            <a:r>
              <a:rPr lang="en-US" sz="6000" b="1" dirty="0" err="1">
                <a:latin typeface=".VnAvant" pitchFamily="34" charset="0"/>
              </a:rPr>
              <a:t>th«n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qu</a:t>
            </a:r>
            <a:r>
              <a:rPr lang="en-US" sz="6000" b="1" dirty="0">
                <a:latin typeface=".VnAvant" pitchFamily="34" charset="0"/>
              </a:rPr>
              <a:t>ª </a:t>
            </a:r>
            <a:r>
              <a:rPr lang="en-US" sz="6000" b="1" dirty="0" err="1">
                <a:latin typeface=".VnAvant" pitchFamily="34" charset="0"/>
              </a:rPr>
              <a:t>lµm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cho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qu</a:t>
            </a:r>
            <a:r>
              <a:rPr lang="en-US" sz="6000" b="1" dirty="0">
                <a:latin typeface=".VnAvant" pitchFamily="34" charset="0"/>
              </a:rPr>
              <a:t>ª </a:t>
            </a:r>
            <a:r>
              <a:rPr lang="en-US" sz="6000" b="1" dirty="0" err="1">
                <a:latin typeface=".VnAvant" pitchFamily="34" charset="0"/>
              </a:rPr>
              <a:t>em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thªm</a:t>
            </a:r>
            <a:r>
              <a:rPr lang="en-US" sz="6000" b="1" dirty="0">
                <a:latin typeface=".VnAvant" pitchFamily="34" charset="0"/>
              </a:rPr>
              <a:t> ®</a:t>
            </a:r>
            <a:r>
              <a:rPr lang="en-US" sz="6000" b="1" dirty="0" err="1">
                <a:latin typeface=".VnAvant" pitchFamily="34" charset="0"/>
              </a:rPr>
              <a:t>Ñp</a:t>
            </a:r>
            <a:r>
              <a:rPr lang="en-US" sz="6000" b="1" dirty="0">
                <a:latin typeface=".VnAvant" pitchFamily="34" charset="0"/>
              </a:rPr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934200" y="1371600"/>
            <a:ext cx="228600" cy="99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924800" y="2286000"/>
            <a:ext cx="228600" cy="99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534400" y="5029200"/>
            <a:ext cx="228600" cy="99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686800" y="5029200"/>
            <a:ext cx="228600" cy="99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0"/>
            <a:ext cx="876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DÞp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nghØ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lÔ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nh</a:t>
            </a:r>
            <a:r>
              <a:rPr lang="en-US" sz="5400" b="1" dirty="0" smtClean="0">
                <a:latin typeface=".VnAvant" pitchFamily="34" charset="0"/>
              </a:rPr>
              <a:t>µ Hµ </a:t>
            </a:r>
            <a:r>
              <a:rPr lang="en-US" sz="5400" b="1" dirty="0" err="1" smtClean="0">
                <a:latin typeface=".VnAvant" pitchFamily="34" charset="0"/>
              </a:rPr>
              <a:t>cã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chó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Tư</a:t>
            </a:r>
            <a:r>
              <a:rPr lang="en-US" sz="5400" b="1" dirty="0" smtClean="0">
                <a:latin typeface=".VnAvant" pitchFamily="34" charset="0"/>
              </a:rPr>
              <a:t>­ </a:t>
            </a:r>
            <a:r>
              <a:rPr lang="en-US" sz="5400" b="1" dirty="0" smtClean="0">
                <a:latin typeface=".VnAvant" pitchFamily="34" charset="0"/>
              </a:rPr>
              <a:t>vµ c« </a:t>
            </a:r>
            <a:r>
              <a:rPr lang="en-US" sz="5400" b="1" dirty="0" err="1" smtClean="0">
                <a:latin typeface=".VnAvant" pitchFamily="34" charset="0"/>
              </a:rPr>
              <a:t>Lan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Õn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ch¬i</a:t>
            </a:r>
            <a:r>
              <a:rPr lang="en-US" sz="5400" b="1" dirty="0" smtClean="0">
                <a:latin typeface=".VnAvant" pitchFamily="34" charset="0"/>
              </a:rPr>
              <a:t>. MÑ </a:t>
            </a:r>
            <a:r>
              <a:rPr lang="en-US" sz="5400" b="1" dirty="0" err="1" smtClean="0">
                <a:latin typeface=".VnAvant" pitchFamily="34" charset="0"/>
              </a:rPr>
              <a:t>nÊu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sóp</a:t>
            </a:r>
            <a:r>
              <a:rPr lang="en-US" sz="5400" b="1" dirty="0" smtClean="0">
                <a:latin typeface=".VnAvant" pitchFamily="34" charset="0"/>
              </a:rPr>
              <a:t> gµ, </a:t>
            </a:r>
            <a:r>
              <a:rPr lang="en-US" sz="5400" b="1" dirty="0" err="1" smtClean="0">
                <a:latin typeface=".VnAvant" pitchFamily="34" charset="0"/>
              </a:rPr>
              <a:t>c¬m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nÕp</a:t>
            </a:r>
            <a:r>
              <a:rPr lang="en-US" sz="5400" b="1" dirty="0" smtClean="0">
                <a:latin typeface=".VnAvant" pitchFamily="34" charset="0"/>
              </a:rPr>
              <a:t> vµ </a:t>
            </a:r>
            <a:r>
              <a:rPr lang="en-US" sz="5400" b="1" dirty="0" err="1" smtClean="0">
                <a:latin typeface=".VnAvant" pitchFamily="34" charset="0"/>
              </a:rPr>
              <a:t>r¸n</a:t>
            </a:r>
            <a:r>
              <a:rPr lang="en-US" sz="5400" b="1" dirty="0" smtClean="0">
                <a:latin typeface=".VnAvant" pitchFamily="34" charset="0"/>
              </a:rPr>
              <a:t> c¸ </a:t>
            </a:r>
            <a:r>
              <a:rPr lang="en-US" sz="5400" b="1" dirty="0" err="1" smtClean="0">
                <a:latin typeface=".VnAvant" pitchFamily="34" charset="0"/>
              </a:rPr>
              <a:t>chÐp</a:t>
            </a:r>
            <a:r>
              <a:rPr lang="en-US" sz="5400" b="1" dirty="0" smtClean="0">
                <a:latin typeface=".VnAvant" pitchFamily="34" charset="0"/>
              </a:rPr>
              <a:t>. Hµ </a:t>
            </a:r>
            <a:r>
              <a:rPr lang="en-US" sz="5400" b="1" dirty="0" err="1" smtClean="0">
                <a:latin typeface=".VnAvant" pitchFamily="34" charset="0"/>
              </a:rPr>
              <a:t>gióp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mÑ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röa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rau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qu</a:t>
            </a:r>
            <a:r>
              <a:rPr lang="en-US" sz="5400" b="1" dirty="0" smtClean="0">
                <a:latin typeface=".VnAvant" pitchFamily="34" charset="0"/>
              </a:rPr>
              <a:t>¶ vµ s¾p </a:t>
            </a:r>
            <a:r>
              <a:rPr lang="en-US" sz="5400" b="1" dirty="0" err="1" smtClean="0">
                <a:latin typeface=".VnAvant" pitchFamily="34" charset="0"/>
              </a:rPr>
              <a:t>xÕp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b¸t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Üa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Bè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</a:t>
            </a:r>
            <a:r>
              <a:rPr lang="en-US" sz="5400" b="1" dirty="0" smtClean="0">
                <a:latin typeface=".VnAvant" pitchFamily="34" charset="0"/>
              </a:rPr>
              <a:t>× </a:t>
            </a:r>
            <a:r>
              <a:rPr lang="en-US" sz="5400" b="1" dirty="0" err="1" smtClean="0">
                <a:latin typeface=".VnAvant" pitchFamily="34" charset="0"/>
              </a:rPr>
              <a:t>dän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dÑp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</a:t>
            </a:r>
            <a:r>
              <a:rPr lang="en-US" sz="5400" b="1" dirty="0" smtClean="0">
                <a:latin typeface=".VnAvant" pitchFamily="34" charset="0"/>
              </a:rPr>
              <a:t>µ </a:t>
            </a:r>
            <a:r>
              <a:rPr lang="en-US" sz="5400" b="1" dirty="0" err="1" smtClean="0">
                <a:latin typeface=".VnAvant" pitchFamily="34" charset="0"/>
              </a:rPr>
              <a:t>cöa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Nh</a:t>
            </a:r>
            <a:r>
              <a:rPr lang="en-US" sz="5400" b="1" dirty="0" smtClean="0">
                <a:latin typeface=".VnAvant" pitchFamily="34" charset="0"/>
              </a:rPr>
              <a:t>µ Hµ </a:t>
            </a:r>
            <a:r>
              <a:rPr lang="en-US" sz="5400" b="1" dirty="0" err="1" smtClean="0">
                <a:latin typeface=".VnAvant" pitchFamily="34" charset="0"/>
              </a:rPr>
              <a:t>h«m</a:t>
            </a:r>
            <a:r>
              <a:rPr lang="en-US" sz="5400" b="1" dirty="0" smtClean="0">
                <a:latin typeface=".VnAvant" pitchFamily="34" charset="0"/>
              </a:rPr>
              <a:t> nay </a:t>
            </a:r>
            <a:r>
              <a:rPr lang="en-US" sz="5400" b="1" dirty="0" err="1" smtClean="0">
                <a:latin typeface=".VnAvant" pitchFamily="34" charset="0"/>
              </a:rPr>
              <a:t>thËt</a:t>
            </a:r>
            <a:r>
              <a:rPr lang="en-US" sz="5400" b="1" dirty="0" smtClean="0">
                <a:latin typeface=".VnAvant" pitchFamily="34" charset="0"/>
              </a:rPr>
              <a:t> lµ </a:t>
            </a:r>
            <a:r>
              <a:rPr lang="en-US" sz="5400" b="1" dirty="0" err="1" smtClean="0">
                <a:latin typeface=".VnAvant" pitchFamily="34" charset="0"/>
              </a:rPr>
              <a:t>vui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752600" y="16764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610600" y="25908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553200" y="41148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96000" y="50292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848600" y="57150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001000" y="57150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30808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DÞp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nghØ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lÔ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Hµ </a:t>
            </a:r>
            <a:r>
              <a:rPr lang="en-US" sz="6000" b="1" dirty="0" err="1" smtClean="0">
                <a:latin typeface=".VnAvant" pitchFamily="34" charset="0"/>
              </a:rPr>
              <a:t>cã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Tư</a:t>
            </a:r>
            <a:r>
              <a:rPr lang="en-US" sz="6000" b="1" dirty="0" smtClean="0">
                <a:latin typeface=".VnAvant" pitchFamily="34" charset="0"/>
              </a:rPr>
              <a:t>­ </a:t>
            </a:r>
            <a:r>
              <a:rPr lang="en-US" sz="6000" b="1" dirty="0" smtClean="0">
                <a:latin typeface=".VnAvant" pitchFamily="34" charset="0"/>
              </a:rPr>
              <a:t>vµ c« </a:t>
            </a:r>
            <a:r>
              <a:rPr lang="en-US" sz="6000" b="1" dirty="0" err="1" smtClean="0">
                <a:latin typeface=".VnAvant" pitchFamily="34" charset="0"/>
              </a:rPr>
              <a:t>Lan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ch¬i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181600" y="14478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733800" y="37338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657600" y="36576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806476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   MÑ </a:t>
            </a:r>
            <a:r>
              <a:rPr lang="en-US" sz="6000" b="1" dirty="0" err="1" smtClean="0">
                <a:latin typeface=".VnAvant" pitchFamily="34" charset="0"/>
              </a:rPr>
              <a:t>nÊu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sóp</a:t>
            </a:r>
            <a:r>
              <a:rPr lang="en-US" sz="6000" b="1" dirty="0" smtClean="0">
                <a:latin typeface=".VnAvant" pitchFamily="34" charset="0"/>
              </a:rPr>
              <a:t> gµ, </a:t>
            </a:r>
            <a:r>
              <a:rPr lang="en-US" sz="6000" b="1" dirty="0" err="1" smtClean="0">
                <a:latin typeface=".VnAvant" pitchFamily="34" charset="0"/>
              </a:rPr>
              <a:t>c¬m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nÕp</a:t>
            </a:r>
            <a:r>
              <a:rPr lang="en-US" sz="6000" b="1" dirty="0" smtClean="0">
                <a:latin typeface=".VnAvant" pitchFamily="34" charset="0"/>
              </a:rPr>
              <a:t> vµ </a:t>
            </a:r>
            <a:r>
              <a:rPr lang="en-US" sz="6000" b="1" dirty="0" err="1" smtClean="0">
                <a:latin typeface=".VnAvant" pitchFamily="34" charset="0"/>
              </a:rPr>
              <a:t>r¸n</a:t>
            </a:r>
            <a:r>
              <a:rPr lang="en-US" sz="6000" b="1" dirty="0" smtClean="0">
                <a:latin typeface=".VnAvant" pitchFamily="34" charset="0"/>
              </a:rPr>
              <a:t> c¸ </a:t>
            </a:r>
            <a:r>
              <a:rPr lang="en-US" sz="6000" b="1" dirty="0" err="1" smtClean="0">
                <a:latin typeface=".VnAvant" pitchFamily="34" charset="0"/>
              </a:rPr>
              <a:t>chÐp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629400" y="19812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620000" y="31242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772400" y="31242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37160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   Hµ </a:t>
            </a:r>
            <a:r>
              <a:rPr lang="en-US" sz="6000" b="1" dirty="0" err="1" smtClean="0">
                <a:latin typeface=".VnAvant" pitchFamily="34" charset="0"/>
              </a:rPr>
              <a:t>gióp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mÑ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röa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rau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 vµ s¾p </a:t>
            </a:r>
            <a:r>
              <a:rPr lang="en-US" sz="6000" b="1" dirty="0" err="1" smtClean="0">
                <a:latin typeface=".VnAvant" pitchFamily="34" charset="0"/>
              </a:rPr>
              <a:t>xÕp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b¸t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Üa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828800" y="25908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600200" y="37338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752600" y="37338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3716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Bè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smtClean="0">
                <a:latin typeface=".VnAvant" pitchFamily="34" charset="0"/>
              </a:rPr>
              <a:t>× </a:t>
            </a:r>
            <a:r>
              <a:rPr lang="en-US" sz="6000" b="1" dirty="0" err="1" smtClean="0">
                <a:latin typeface=".VnAvant" pitchFamily="34" charset="0"/>
              </a:rPr>
              <a:t>dän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dÑp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</a:t>
            </a:r>
            <a:r>
              <a:rPr lang="en-US" sz="6000" b="1" dirty="0" err="1" smtClean="0">
                <a:latin typeface=".VnAvant" pitchFamily="34" charset="0"/>
              </a:rPr>
              <a:t>cöa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3716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Hµ </a:t>
            </a:r>
            <a:r>
              <a:rPr lang="en-US" sz="6000" b="1" dirty="0" err="1" smtClean="0">
                <a:latin typeface=".VnAvant" pitchFamily="34" charset="0"/>
              </a:rPr>
              <a:t>h«m</a:t>
            </a:r>
            <a:r>
              <a:rPr lang="en-US" sz="6000" b="1" dirty="0" smtClean="0">
                <a:latin typeface=".VnAvant" pitchFamily="34" charset="0"/>
              </a:rPr>
              <a:t> nay </a:t>
            </a:r>
            <a:r>
              <a:rPr lang="en-US" sz="6000" b="1" dirty="0" err="1" smtClean="0">
                <a:latin typeface=".VnAvant" pitchFamily="34" charset="0"/>
              </a:rPr>
              <a:t>thËt</a:t>
            </a:r>
            <a:r>
              <a:rPr lang="en-US" sz="6000" b="1" dirty="0" smtClean="0">
                <a:latin typeface=".VnAvant" pitchFamily="34" charset="0"/>
              </a:rPr>
              <a:t> lµ </a:t>
            </a:r>
            <a:r>
              <a:rPr lang="en-US" sz="6000" b="1" dirty="0" err="1" smtClean="0">
                <a:latin typeface=".VnAvant" pitchFamily="34" charset="0"/>
              </a:rPr>
              <a:t>vui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0"/>
            <a:ext cx="876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DÞp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nghØ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lÔ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nh</a:t>
            </a:r>
            <a:r>
              <a:rPr lang="en-US" sz="5400" b="1" dirty="0" smtClean="0">
                <a:latin typeface=".VnAvant" pitchFamily="34" charset="0"/>
              </a:rPr>
              <a:t>µ Hµ </a:t>
            </a:r>
            <a:r>
              <a:rPr lang="en-US" sz="5400" b="1" dirty="0" err="1" smtClean="0">
                <a:latin typeface=".VnAvant" pitchFamily="34" charset="0"/>
              </a:rPr>
              <a:t>cã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chó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T­ư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vµ c« </a:t>
            </a:r>
            <a:r>
              <a:rPr lang="en-US" sz="5400" b="1" dirty="0" err="1" smtClean="0">
                <a:latin typeface=".VnAvant" pitchFamily="34" charset="0"/>
              </a:rPr>
              <a:t>Lan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Õn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ch¬i</a:t>
            </a:r>
            <a:r>
              <a:rPr lang="en-US" sz="5400" b="1" dirty="0" smtClean="0">
                <a:latin typeface=".VnAvant" pitchFamily="34" charset="0"/>
              </a:rPr>
              <a:t>. MÑ </a:t>
            </a:r>
            <a:r>
              <a:rPr lang="en-US" sz="5400" b="1" dirty="0" err="1" smtClean="0">
                <a:latin typeface=".VnAvant" pitchFamily="34" charset="0"/>
              </a:rPr>
              <a:t>nÊu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sóp</a:t>
            </a:r>
            <a:r>
              <a:rPr lang="en-US" sz="5400" b="1" dirty="0" smtClean="0">
                <a:latin typeface=".VnAvant" pitchFamily="34" charset="0"/>
              </a:rPr>
              <a:t> gµ, </a:t>
            </a:r>
            <a:r>
              <a:rPr lang="en-US" sz="5400" b="1" dirty="0" err="1" smtClean="0">
                <a:latin typeface=".VnAvant" pitchFamily="34" charset="0"/>
              </a:rPr>
              <a:t>c¬m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nÕp</a:t>
            </a:r>
            <a:r>
              <a:rPr lang="en-US" sz="5400" b="1" dirty="0" smtClean="0">
                <a:latin typeface=".VnAvant" pitchFamily="34" charset="0"/>
              </a:rPr>
              <a:t> vµ </a:t>
            </a:r>
            <a:r>
              <a:rPr lang="en-US" sz="5400" b="1" dirty="0" err="1" smtClean="0">
                <a:latin typeface=".VnAvant" pitchFamily="34" charset="0"/>
              </a:rPr>
              <a:t>r¸n</a:t>
            </a:r>
            <a:r>
              <a:rPr lang="en-US" sz="5400" b="1" dirty="0" smtClean="0">
                <a:latin typeface=".VnAvant" pitchFamily="34" charset="0"/>
              </a:rPr>
              <a:t> c¸ </a:t>
            </a:r>
            <a:r>
              <a:rPr lang="en-US" sz="5400" b="1" dirty="0" err="1" smtClean="0">
                <a:latin typeface=".VnAvant" pitchFamily="34" charset="0"/>
              </a:rPr>
              <a:t>chÐp</a:t>
            </a:r>
            <a:r>
              <a:rPr lang="en-US" sz="5400" b="1" dirty="0" smtClean="0">
                <a:latin typeface=".VnAvant" pitchFamily="34" charset="0"/>
              </a:rPr>
              <a:t>. Hµ </a:t>
            </a:r>
            <a:r>
              <a:rPr lang="en-US" sz="5400" b="1" dirty="0" err="1" smtClean="0">
                <a:latin typeface=".VnAvant" pitchFamily="34" charset="0"/>
              </a:rPr>
              <a:t>gióp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mÑ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röa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rau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qu</a:t>
            </a:r>
            <a:r>
              <a:rPr lang="en-US" sz="5400" b="1" dirty="0" smtClean="0">
                <a:latin typeface=".VnAvant" pitchFamily="34" charset="0"/>
              </a:rPr>
              <a:t>¶ vµ s¾p </a:t>
            </a:r>
            <a:r>
              <a:rPr lang="en-US" sz="5400" b="1" dirty="0" err="1" smtClean="0">
                <a:latin typeface=".VnAvant" pitchFamily="34" charset="0"/>
              </a:rPr>
              <a:t>xÕp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b¸t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Üa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Bè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</a:t>
            </a:r>
            <a:r>
              <a:rPr lang="en-US" sz="5400" b="1" dirty="0" smtClean="0">
                <a:latin typeface=".VnAvant" pitchFamily="34" charset="0"/>
              </a:rPr>
              <a:t>× </a:t>
            </a:r>
            <a:r>
              <a:rPr lang="en-US" sz="5400" b="1" dirty="0" err="1" smtClean="0">
                <a:latin typeface=".VnAvant" pitchFamily="34" charset="0"/>
              </a:rPr>
              <a:t>dän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dÑp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</a:t>
            </a:r>
            <a:r>
              <a:rPr lang="en-US" sz="5400" b="1" dirty="0" smtClean="0">
                <a:latin typeface=".VnAvant" pitchFamily="34" charset="0"/>
              </a:rPr>
              <a:t>µ </a:t>
            </a:r>
            <a:r>
              <a:rPr lang="en-US" sz="5400" b="1" dirty="0" err="1" smtClean="0">
                <a:latin typeface=".VnAvant" pitchFamily="34" charset="0"/>
              </a:rPr>
              <a:t>cöa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Nh</a:t>
            </a:r>
            <a:r>
              <a:rPr lang="en-US" sz="5400" b="1" dirty="0" smtClean="0">
                <a:latin typeface=".VnAvant" pitchFamily="34" charset="0"/>
              </a:rPr>
              <a:t>µ Hµ </a:t>
            </a:r>
            <a:r>
              <a:rPr lang="en-US" sz="5400" b="1" dirty="0" err="1" smtClean="0">
                <a:latin typeface=".VnAvant" pitchFamily="34" charset="0"/>
              </a:rPr>
              <a:t>h«m</a:t>
            </a:r>
            <a:r>
              <a:rPr lang="en-US" sz="5400" b="1" dirty="0" smtClean="0">
                <a:latin typeface=".VnAvant" pitchFamily="34" charset="0"/>
              </a:rPr>
              <a:t> nay </a:t>
            </a:r>
            <a:r>
              <a:rPr lang="en-US" sz="5400" b="1" dirty="0" err="1" smtClean="0">
                <a:latin typeface=".VnAvant" pitchFamily="34" charset="0"/>
              </a:rPr>
              <a:t>thËt</a:t>
            </a:r>
            <a:r>
              <a:rPr lang="en-US" sz="5400" b="1" dirty="0" smtClean="0">
                <a:latin typeface=".VnAvant" pitchFamily="34" charset="0"/>
              </a:rPr>
              <a:t> lµ </a:t>
            </a:r>
            <a:r>
              <a:rPr lang="en-US" sz="5400" b="1" dirty="0" err="1" smtClean="0">
                <a:latin typeface=".VnAvant" pitchFamily="34" charset="0"/>
              </a:rPr>
              <a:t>vui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2520460" y="0"/>
            <a:ext cx="4642339" cy="9615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3118336" y="219181"/>
            <a:ext cx="404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 Khi nhà có khách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64" y="142773"/>
            <a:ext cx="1310543" cy="9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81200" y="304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8768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.VnAvant" pitchFamily="34" charset="0"/>
              </a:rPr>
              <a:t>    </a:t>
            </a:r>
            <a:r>
              <a:rPr lang="en-US" sz="4800" b="1" dirty="0" err="1" smtClean="0">
                <a:latin typeface=".VnAvant" pitchFamily="34" charset="0"/>
              </a:rPr>
              <a:t>Trong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bÕp</a:t>
            </a:r>
            <a:r>
              <a:rPr lang="en-US" sz="4800" b="1" dirty="0" smtClean="0">
                <a:latin typeface=".VnAvant" pitchFamily="34" charset="0"/>
              </a:rPr>
              <a:t>, </a:t>
            </a:r>
            <a:r>
              <a:rPr lang="en-US" sz="4800" b="1" dirty="0" err="1" smtClean="0">
                <a:latin typeface=".VnAvant" pitchFamily="34" charset="0"/>
              </a:rPr>
              <a:t>lò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cón</a:t>
            </a:r>
            <a:r>
              <a:rPr lang="en-US" sz="4800" b="1" dirty="0" smtClean="0">
                <a:latin typeface=".VnAvant" pitchFamily="34" charset="0"/>
              </a:rPr>
              <a:t> con </a:t>
            </a:r>
            <a:r>
              <a:rPr lang="en-US" sz="4800" b="1" dirty="0" err="1" smtClean="0">
                <a:latin typeface=".VnAvant" pitchFamily="34" charset="0"/>
              </a:rPr>
              <a:t>móp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mÝp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nÐp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vµo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bªn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mÑ</a:t>
            </a:r>
            <a:r>
              <a:rPr lang="en-US" sz="4800" b="1" dirty="0" smtClean="0">
                <a:latin typeface=".VnAvant" pitchFamily="34" charset="0"/>
              </a:rPr>
              <a:t>.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8768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.VnAvant" pitchFamily="34" charset="0"/>
              </a:rPr>
              <a:t>    </a:t>
            </a:r>
            <a:r>
              <a:rPr lang="en-US" sz="4800" b="1" dirty="0" err="1" smtClean="0">
                <a:latin typeface=".VnAvant" pitchFamily="34" charset="0"/>
              </a:rPr>
              <a:t>Trong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ªp</a:t>
            </a:r>
            <a:r>
              <a:rPr lang="en-US" sz="4800" b="1" dirty="0" smtClean="0">
                <a:latin typeface=".VnAvant" pitchFamily="34" charset="0"/>
              </a:rPr>
              <a:t>, </a:t>
            </a:r>
            <a:r>
              <a:rPr lang="en-US" sz="4800" b="1" dirty="0" err="1" smtClean="0">
                <a:latin typeface=".VnAvant" pitchFamily="34" charset="0"/>
              </a:rPr>
              <a:t>lò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cón</a:t>
            </a:r>
            <a:r>
              <a:rPr lang="en-US" sz="4800" b="1" dirty="0" smtClean="0">
                <a:latin typeface=".VnAvant" pitchFamily="34" charset="0"/>
              </a:rPr>
              <a:t> con </a:t>
            </a:r>
            <a:r>
              <a:rPr lang="en-US" sz="4800" b="1" dirty="0" err="1" smtClean="0">
                <a:latin typeface=".VnAvant" pitchFamily="34" charset="0"/>
              </a:rPr>
              <a:t>m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up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ip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n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ep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vµo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bªn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mÑ</a:t>
            </a:r>
            <a:r>
              <a:rPr lang="en-US" sz="4800" b="1" dirty="0" smtClean="0">
                <a:latin typeface=".VnAvant" pitchFamily="34" charset="0"/>
              </a:rPr>
              <a:t>.</a:t>
            </a:r>
            <a:endParaRPr lang="en-US" sz="48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ep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572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ª</a:t>
            </a:r>
            <a:r>
              <a:rPr lang="en-US" sz="8000" b="1" dirty="0">
                <a:latin typeface=".VnAvant" pitchFamily="34" charset="0"/>
              </a:rPr>
              <a:t>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4572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ip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572000"/>
            <a:ext cx="56388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2895600"/>
            <a:ext cx="28194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895600"/>
            <a:ext cx="27432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45720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.VnAvant" pitchFamily="34" charset="0"/>
              </a:rPr>
              <a:t>n</a:t>
            </a:r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Ðp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2895600"/>
            <a:ext cx="274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.VnAvant" pitchFamily="34" charset="0"/>
              </a:rPr>
              <a:t>n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2895600"/>
            <a:ext cx="274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ep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429161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up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4572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.VnAvant" pitchFamily="34" charset="0"/>
              </a:rPr>
              <a:t>ª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4572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7030A0"/>
                </a:solidFill>
                <a:latin typeface=".VnAvant" pitchFamily="34" charset="0"/>
              </a:rPr>
              <a:t>i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429161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2"/>
                </a:solidFill>
                <a:latin typeface=".VnAvant" pitchFamily="34" charset="0"/>
              </a:rPr>
              <a:t>u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4572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.VnAvant" pitchFamily="34" charset="0"/>
              </a:rPr>
              <a:t>e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47800" y="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kÑp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nÑp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k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ep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n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ep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600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nÕp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xÕp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124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kÞp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nhÞp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124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k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ip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47244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bóp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gióp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47244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up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gi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1600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n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ªp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x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ªp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42672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®«</a:t>
            </a:r>
            <a:r>
              <a:rPr lang="en-US" sz="8000" b="1" dirty="0" err="1" smtClean="0">
                <a:latin typeface=".VnAvant" pitchFamily="34" charset="0"/>
              </a:rPr>
              <a:t>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dÐp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2672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®«</a:t>
            </a:r>
            <a:r>
              <a:rPr lang="en-US" sz="8000" b="1" dirty="0" err="1" smtClean="0">
                <a:latin typeface=".VnAvant" pitchFamily="34" charset="0"/>
              </a:rPr>
              <a:t>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d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ep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42672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®</a:t>
            </a:r>
            <a:r>
              <a:rPr lang="en-US" sz="8000" b="1" dirty="0" err="1" smtClean="0">
                <a:latin typeface=".VnAvant" pitchFamily="34" charset="0"/>
              </a:rPr>
              <a:t>Çu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bÕp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42672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®</a:t>
            </a:r>
            <a:r>
              <a:rPr lang="en-US" sz="8000" b="1" dirty="0" err="1" smtClean="0">
                <a:latin typeface=".VnAvant" pitchFamily="34" charset="0"/>
              </a:rPr>
              <a:t>Çu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ªp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5" name="Picture 7" descr="Cách Đầu Bếp Chen By NamChen Chinh Phục Teppanya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4038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7673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26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44196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b×m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bÞp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4196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b×m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4196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bóp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sen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4196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b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up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sen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66800" y="16002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®</a:t>
            </a:r>
            <a:r>
              <a:rPr lang="en-US" sz="8000" b="1" dirty="0" err="1" smtClean="0">
                <a:latin typeface=".VnAvant" pitchFamily="34" charset="0"/>
              </a:rPr>
              <a:t>Çu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bÕp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3124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b×m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bÞp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1524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®«</a:t>
            </a:r>
            <a:r>
              <a:rPr lang="en-US" sz="8000" b="1" dirty="0" err="1" smtClean="0">
                <a:latin typeface=".VnAvant" pitchFamily="34" charset="0"/>
              </a:rPr>
              <a:t>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dÐp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620161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bóp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sen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1505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  </a:t>
            </a:r>
            <a:r>
              <a:rPr lang="en-US" sz="5400" b="1" dirty="0" err="1" smtClean="0">
                <a:latin typeface=".VnAvant" pitchFamily="34" charset="0"/>
              </a:rPr>
              <a:t>ep</a:t>
            </a:r>
            <a:r>
              <a:rPr lang="en-US" sz="5400" b="1" dirty="0" smtClean="0">
                <a:latin typeface=".VnAvant" pitchFamily="34" charset="0"/>
              </a:rPr>
              <a:t>      ªp      </a:t>
            </a:r>
            <a:r>
              <a:rPr lang="en-US" sz="5400" b="1" dirty="0" err="1" smtClean="0">
                <a:latin typeface=".VnAvant" pitchFamily="34" charset="0"/>
              </a:rPr>
              <a:t>ip</a:t>
            </a:r>
            <a:r>
              <a:rPr lang="en-US" sz="5400" b="1" dirty="0" smtClean="0">
                <a:latin typeface=".VnAvant" pitchFamily="34" charset="0"/>
              </a:rPr>
              <a:t>      up</a:t>
            </a:r>
          </a:p>
          <a:p>
            <a:endParaRPr lang="en-US" sz="5400" b="1" dirty="0">
              <a:latin typeface=".VnAvant" pitchFamily="34" charset="0"/>
            </a:endParaRPr>
          </a:p>
          <a:p>
            <a:endParaRPr lang="en-US" sz="5400" b="1" dirty="0" smtClean="0">
              <a:latin typeface=".VnAvant" pitchFamily="34" charset="0"/>
            </a:endParaRPr>
          </a:p>
          <a:p>
            <a:endParaRPr lang="en-US" sz="5400" b="1" dirty="0">
              <a:latin typeface=".VnAvant" pitchFamily="34" charset="0"/>
            </a:endParaRPr>
          </a:p>
          <a:p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kÑp</a:t>
            </a:r>
            <a:r>
              <a:rPr lang="en-US" sz="5400" b="1" dirty="0" smtClean="0">
                <a:latin typeface=".VnAvant" pitchFamily="34" charset="0"/>
              </a:rPr>
              <a:t>     </a:t>
            </a:r>
            <a:r>
              <a:rPr lang="en-US" sz="5400" b="1" dirty="0" err="1" smtClean="0">
                <a:latin typeface=".VnAvant" pitchFamily="34" charset="0"/>
              </a:rPr>
              <a:t>nÑp</a:t>
            </a:r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5400" b="1" dirty="0" err="1" smtClean="0">
                <a:latin typeface=".VnAvant" pitchFamily="34" charset="0"/>
              </a:rPr>
              <a:t>nÕp</a:t>
            </a:r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5400" b="1" dirty="0" err="1" smtClean="0">
                <a:latin typeface=".VnAvant" pitchFamily="34" charset="0"/>
              </a:rPr>
              <a:t>xÕp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  </a:t>
            </a:r>
            <a:r>
              <a:rPr lang="en-US" sz="5400" b="1" dirty="0" err="1" smtClean="0">
                <a:latin typeface=".VnAvant" pitchFamily="34" charset="0"/>
              </a:rPr>
              <a:t>kÞp</a:t>
            </a:r>
            <a:r>
              <a:rPr lang="en-US" sz="5400" b="1" dirty="0" smtClean="0">
                <a:latin typeface=".VnAvant" pitchFamily="34" charset="0"/>
              </a:rPr>
              <a:t>      </a:t>
            </a:r>
            <a:r>
              <a:rPr lang="en-US" sz="5400" b="1" dirty="0" err="1" smtClean="0">
                <a:latin typeface=".VnAvant" pitchFamily="34" charset="0"/>
              </a:rPr>
              <a:t>nhÞp</a:t>
            </a:r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5400" b="1" dirty="0" err="1" smtClean="0">
                <a:latin typeface=".VnAvant" pitchFamily="34" charset="0"/>
              </a:rPr>
              <a:t>bóp</a:t>
            </a:r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5400" b="1" dirty="0" err="1" smtClean="0">
                <a:latin typeface=".VnAvant" pitchFamily="34" charset="0"/>
              </a:rPr>
              <a:t>gióp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 smtClean="0">
                <a:latin typeface=".VnAvant" pitchFamily="34" charset="0"/>
              </a:rPr>
              <a:t>    ®«</a:t>
            </a:r>
            <a:r>
              <a:rPr lang="en-US" sz="5400" b="1" dirty="0" err="1" smtClean="0">
                <a:latin typeface=".VnAvant" pitchFamily="34" charset="0"/>
              </a:rPr>
              <a:t>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dÐp</a:t>
            </a:r>
            <a:r>
              <a:rPr lang="en-US" sz="5400" b="1" dirty="0" smtClean="0">
                <a:latin typeface=".VnAvant" pitchFamily="34" charset="0"/>
              </a:rPr>
              <a:t>        ®</a:t>
            </a:r>
            <a:r>
              <a:rPr lang="en-US" sz="5400" b="1" dirty="0" err="1" smtClean="0">
                <a:latin typeface=".VnAvant" pitchFamily="34" charset="0"/>
              </a:rPr>
              <a:t>Çu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bÕp</a:t>
            </a:r>
            <a:r>
              <a:rPr lang="en-US" sz="5400" b="1" dirty="0" smtClean="0">
                <a:latin typeface=".VnAvant" pitchFamily="34" charset="0"/>
              </a:rPr>
              <a:t>  </a:t>
            </a:r>
          </a:p>
          <a:p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5400" b="1" dirty="0" err="1" smtClean="0">
                <a:latin typeface=".VnAvant" pitchFamily="34" charset="0"/>
              </a:rPr>
              <a:t>b×m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bÞp</a:t>
            </a:r>
            <a:r>
              <a:rPr lang="en-US" sz="5400" b="1" dirty="0" smtClean="0">
                <a:latin typeface=".VnAvant" pitchFamily="34" charset="0"/>
              </a:rPr>
              <a:t>         </a:t>
            </a:r>
            <a:r>
              <a:rPr lang="en-US" sz="5400" b="1" dirty="0" err="1" smtClean="0">
                <a:latin typeface=".VnAvant" pitchFamily="34" charset="0"/>
              </a:rPr>
              <a:t>bóp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sen</a:t>
            </a:r>
            <a:endParaRPr lang="en-US" sz="5400" b="1" dirty="0" smtClean="0">
              <a:latin typeface=".VnAvant" pitchFamily="34" charset="0"/>
            </a:endParaRPr>
          </a:p>
          <a:p>
            <a:endParaRPr lang="en-US" sz="5400" b="1" dirty="0" smtClean="0">
              <a:latin typeface=".VnAvant" pitchFamily="34" charset="0"/>
            </a:endParaRPr>
          </a:p>
          <a:p>
            <a:endParaRPr lang="en-US" sz="5400" b="1" dirty="0">
              <a:latin typeface=".VnAvant" pitchFamily="34" charset="0"/>
            </a:endParaRPr>
          </a:p>
          <a:p>
            <a:endParaRPr lang="en-US" sz="5400" b="1" dirty="0" smtClean="0">
              <a:latin typeface=".VnAvant" pitchFamily="34" charset="0"/>
            </a:endParaRPr>
          </a:p>
          <a:p>
            <a:endParaRPr lang="en-US" sz="5400" b="1" dirty="0">
              <a:latin typeface=".VnAvant" pitchFamily="34" charset="0"/>
            </a:endParaRPr>
          </a:p>
          <a:p>
            <a:endParaRPr lang="en-US" sz="5400" b="1" dirty="0" smtClean="0">
              <a:latin typeface=".VnAvant" pitchFamily="34" charset="0"/>
            </a:endParaRPr>
          </a:p>
          <a:p>
            <a:endParaRPr lang="en-US" sz="5400" b="1" dirty="0" smtClean="0">
              <a:latin typeface=".VnAvant" pitchFamily="34" charset="0"/>
            </a:endParaRPr>
          </a:p>
          <a:p>
            <a:endParaRPr lang="en-US" sz="5400" b="1" dirty="0">
              <a:latin typeface=".VnAvant" pitchFamily="34" charset="0"/>
            </a:endParaRPr>
          </a:p>
          <a:p>
            <a:endParaRPr lang="en-US" sz="5400" b="1" dirty="0" smtClean="0">
              <a:latin typeface=".VnAvant" pitchFamily="34" charset="0"/>
            </a:endParaRPr>
          </a:p>
          <a:p>
            <a:endParaRPr lang="en-US" sz="5400" b="1" dirty="0">
              <a:latin typeface=".VnAvant" pitchFamily="34" charset="0"/>
            </a:endParaRPr>
          </a:p>
          <a:p>
            <a:endParaRPr lang="en-US" sz="54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1295400"/>
            <a:ext cx="205740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.VnAvant" pitchFamily="34" charset="0"/>
              </a:rPr>
              <a:t>n</a:t>
            </a:r>
            <a:endParaRPr lang="en-US" sz="54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205740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ep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0" y="2286000"/>
            <a:ext cx="419100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.VnAvant" pitchFamily="34" charset="0"/>
              </a:rPr>
              <a:t>n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Ð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363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12</cp:revision>
  <dcterms:created xsi:type="dcterms:W3CDTF">2020-11-28T00:37:25Z</dcterms:created>
  <dcterms:modified xsi:type="dcterms:W3CDTF">2021-10-13T01:17:21Z</dcterms:modified>
</cp:coreProperties>
</file>