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6891-C04E-4FAF-9DF3-21B25BE88AC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7D92-5AB3-4514-9DF9-DE5D2E64A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6891-C04E-4FAF-9DF3-21B25BE88AC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7D92-5AB3-4514-9DF9-DE5D2E64A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6891-C04E-4FAF-9DF3-21B25BE88AC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7D92-5AB3-4514-9DF9-DE5D2E64A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6891-C04E-4FAF-9DF3-21B25BE88AC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7D92-5AB3-4514-9DF9-DE5D2E64A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6891-C04E-4FAF-9DF3-21B25BE88AC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7D92-5AB3-4514-9DF9-DE5D2E64A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6891-C04E-4FAF-9DF3-21B25BE88AC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7D92-5AB3-4514-9DF9-DE5D2E64A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6891-C04E-4FAF-9DF3-21B25BE88AC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7D92-5AB3-4514-9DF9-DE5D2E64A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6891-C04E-4FAF-9DF3-21B25BE88AC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7D92-5AB3-4514-9DF9-DE5D2E64A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6891-C04E-4FAF-9DF3-21B25BE88AC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7D92-5AB3-4514-9DF9-DE5D2E64A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6891-C04E-4FAF-9DF3-21B25BE88AC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7D92-5AB3-4514-9DF9-DE5D2E64A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6891-C04E-4FAF-9DF3-21B25BE88AC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7D92-5AB3-4514-9DF9-DE5D2E64A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C6891-C04E-4FAF-9DF3-21B25BE88AC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A7D92-5AB3-4514-9DF9-DE5D2E64A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305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3823855"/>
            <a:ext cx="5527964" cy="303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Mét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lóc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sau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m­ưa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lép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ép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råi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døt</a:t>
            </a:r>
            <a:r>
              <a:rPr lang="en-US" sz="6000" b="1" dirty="0" smtClean="0">
                <a:latin typeface=".VnAvant" pitchFamily="34" charset="0"/>
              </a:rPr>
              <a:t> h¼n.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5227653" y="1113355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5997070" y="24835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6073269" y="24835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- </a:t>
            </a:r>
            <a:r>
              <a:rPr lang="en-US" sz="6000" b="1" dirty="0" err="1" smtClean="0">
                <a:latin typeface=".VnAvant" pitchFamily="34" charset="0"/>
              </a:rPr>
              <a:t>MÆt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trêi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lã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khái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ch©n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m©y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3528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- V¹n </a:t>
            </a:r>
            <a:r>
              <a:rPr lang="en-US" sz="6000" b="1" dirty="0" err="1" smtClean="0">
                <a:latin typeface=".VnAvant" pitchFamily="34" charset="0"/>
              </a:rPr>
              <a:t>vËt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nh­ư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thøc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dËy</a:t>
            </a:r>
            <a:r>
              <a:rPr lang="en-US" sz="6000" b="1" dirty="0" smtClean="0">
                <a:latin typeface=".VnAvant" pitchFamily="34" charset="0"/>
              </a:rPr>
              <a:t>, ®</a:t>
            </a:r>
            <a:r>
              <a:rPr lang="en-US" sz="6000" b="1" dirty="0" err="1" smtClean="0">
                <a:latin typeface=".VnAvant" pitchFamily="34" charset="0"/>
              </a:rPr>
              <a:t>Çy</a:t>
            </a:r>
            <a:r>
              <a:rPr lang="en-US" sz="6000" b="1" dirty="0" smtClean="0">
                <a:latin typeface=".VnAvant" pitchFamily="34" charset="0"/>
              </a:rPr>
              <a:t> ¾p s¾c </a:t>
            </a:r>
            <a:r>
              <a:rPr lang="en-US" sz="6000" b="1" dirty="0" err="1" smtClean="0">
                <a:latin typeface=".VnAvant" pitchFamily="34" charset="0"/>
              </a:rPr>
              <a:t>mµu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1646254" y="49995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8130669" y="49981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8206869" y="4998147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Trêi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x¸m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xÞt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m­ưa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sÇm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sËp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nh­ư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trót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SÊm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sÐt</a:t>
            </a:r>
            <a:r>
              <a:rPr lang="en-US" sz="5400" b="1" dirty="0" smtClean="0">
                <a:latin typeface=".VnAvant" pitchFamily="34" charset="0"/>
              </a:rPr>
              <a:t> × </a:t>
            </a:r>
            <a:r>
              <a:rPr lang="en-US" sz="5400" b="1" dirty="0" err="1" smtClean="0">
                <a:latin typeface=".VnAvant" pitchFamily="34" charset="0"/>
              </a:rPr>
              <a:t>Çm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xa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xa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C©y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cá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ng</a:t>
            </a:r>
            <a:r>
              <a:rPr lang="en-US" sz="5400" b="1" dirty="0" smtClean="0">
                <a:latin typeface=".VnAvant" pitchFamily="34" charset="0"/>
              </a:rPr>
              <a:t>¶ r¹p </a:t>
            </a:r>
            <a:r>
              <a:rPr lang="en-US" sz="5400" b="1" dirty="0" err="1" smtClean="0">
                <a:latin typeface=".VnAvant" pitchFamily="34" charset="0"/>
              </a:rPr>
              <a:t>vµo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nhau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Mét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lóc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sau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mư­a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lép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ép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råi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døt</a:t>
            </a:r>
            <a:r>
              <a:rPr lang="en-US" sz="5400" b="1" dirty="0" smtClean="0">
                <a:latin typeface=".VnAvant" pitchFamily="34" charset="0"/>
              </a:rPr>
              <a:t> h¼n. </a:t>
            </a:r>
            <a:r>
              <a:rPr lang="en-US" sz="5400" b="1" dirty="0" err="1" smtClean="0">
                <a:latin typeface=".VnAvant" pitchFamily="34" charset="0"/>
              </a:rPr>
              <a:t>MÆt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trêi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lã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khái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ch©n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m©y</a:t>
            </a:r>
            <a:r>
              <a:rPr lang="en-US" sz="5400" b="1" dirty="0" smtClean="0">
                <a:latin typeface=".VnAvant" pitchFamily="34" charset="0"/>
              </a:rPr>
              <a:t>. V¹n </a:t>
            </a:r>
            <a:r>
              <a:rPr lang="en-US" sz="5400" b="1" dirty="0" err="1" smtClean="0">
                <a:latin typeface=".VnAvant" pitchFamily="34" charset="0"/>
              </a:rPr>
              <a:t>vËt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như</a:t>
            </a:r>
            <a:r>
              <a:rPr lang="en-US" sz="5400" b="1" dirty="0" smtClean="0">
                <a:latin typeface=".VnAvant" pitchFamily="34" charset="0"/>
              </a:rPr>
              <a:t>­ </a:t>
            </a:r>
            <a:r>
              <a:rPr lang="en-US" sz="5400" b="1" dirty="0" err="1" smtClean="0">
                <a:latin typeface=".VnAvant" pitchFamily="34" charset="0"/>
              </a:rPr>
              <a:t>thøc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dËy</a:t>
            </a:r>
            <a:r>
              <a:rPr lang="en-US" sz="5400" b="1" dirty="0" smtClean="0">
                <a:latin typeface=".VnAvant" pitchFamily="34" charset="0"/>
              </a:rPr>
              <a:t>, ®</a:t>
            </a:r>
            <a:r>
              <a:rPr lang="en-US" sz="5400" b="1" dirty="0" err="1" smtClean="0">
                <a:latin typeface=".VnAvant" pitchFamily="34" charset="0"/>
              </a:rPr>
              <a:t>Çy</a:t>
            </a:r>
            <a:r>
              <a:rPr lang="en-US" sz="5400" b="1" dirty="0" smtClean="0">
                <a:latin typeface=".VnAvant" pitchFamily="34" charset="0"/>
              </a:rPr>
              <a:t> ¾p s¾c </a:t>
            </a:r>
            <a:r>
              <a:rPr lang="en-US" sz="5400" b="1" dirty="0" err="1" smtClean="0">
                <a:latin typeface=".VnAvant" pitchFamily="34" charset="0"/>
              </a:rPr>
              <a:t>mµu</a:t>
            </a:r>
            <a:r>
              <a:rPr lang="en-US" sz="5400" b="1" dirty="0" smtClean="0">
                <a:latin typeface=".VnAvant" pitchFamily="34" charset="0"/>
              </a:rPr>
              <a:t>. 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2520460" y="142772"/>
            <a:ext cx="4642339" cy="9615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2994658" y="410312"/>
            <a:ext cx="404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  Mật ong của gấu con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3982"/>
            <a:ext cx="8991600" cy="574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48" y="431169"/>
            <a:ext cx="1563687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913014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3456709"/>
            <a:ext cx="9116291" cy="340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9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0" y="0"/>
            <a:ext cx="4572000" cy="26670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nÐt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</a:t>
            </a:r>
            <a:r>
              <a:rPr lang="en-US" sz="6000" b="1" dirty="0">
                <a:latin typeface=".VnAvant" pitchFamily="34" charset="0"/>
              </a:rPr>
              <a:t>÷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953000" y="457200"/>
            <a:ext cx="4038600" cy="26670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nÕt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na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0" y="2895600"/>
            <a:ext cx="5105400" cy="26670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tÊp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nËp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572000" y="3886200"/>
            <a:ext cx="4572000" cy="26670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gÆp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gì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0" y="0"/>
            <a:ext cx="4572000" cy="26670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håi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hép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648200" y="1143000"/>
            <a:ext cx="4343400" cy="26670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xe</a:t>
            </a:r>
            <a:r>
              <a:rPr lang="en-US" sz="6000" b="1" dirty="0" smtClean="0">
                <a:latin typeface=".VnAvant" pitchFamily="34" charset="0"/>
              </a:rPr>
              <a:t> ®¹p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" y="3505200"/>
            <a:ext cx="5105400" cy="26670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chót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Ýt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0" y="0"/>
            <a:ext cx="5791200" cy="22098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gom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gãp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676400" y="2286000"/>
            <a:ext cx="6172200" cy="19050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tia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chíp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" y="4495800"/>
            <a:ext cx="6477000" cy="20574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møt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sen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16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Trêi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x¸m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xÞt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m­ưa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sÇm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sËp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như</a:t>
            </a:r>
            <a:r>
              <a:rPr lang="en-US" sz="5400" b="1" dirty="0" smtClean="0">
                <a:latin typeface=".VnAvant" pitchFamily="34" charset="0"/>
              </a:rPr>
              <a:t>­ </a:t>
            </a:r>
            <a:r>
              <a:rPr lang="en-US" sz="5400" b="1" dirty="0" err="1" smtClean="0">
                <a:latin typeface=".VnAvant" pitchFamily="34" charset="0"/>
              </a:rPr>
              <a:t>trót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SÊm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sÐt</a:t>
            </a:r>
            <a:r>
              <a:rPr lang="en-US" sz="5400" b="1" dirty="0" smtClean="0">
                <a:latin typeface=".VnAvant" pitchFamily="34" charset="0"/>
              </a:rPr>
              <a:t> × </a:t>
            </a:r>
            <a:r>
              <a:rPr lang="en-US" sz="5400" b="1" dirty="0" err="1" smtClean="0">
                <a:latin typeface=".VnAvant" pitchFamily="34" charset="0"/>
              </a:rPr>
              <a:t>Çm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xa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xa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C©y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cá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ng</a:t>
            </a:r>
            <a:r>
              <a:rPr lang="en-US" sz="5400" b="1" dirty="0" smtClean="0">
                <a:latin typeface=".VnAvant" pitchFamily="34" charset="0"/>
              </a:rPr>
              <a:t>¶ r¹p </a:t>
            </a:r>
            <a:r>
              <a:rPr lang="en-US" sz="5400" b="1" dirty="0" err="1" smtClean="0">
                <a:latin typeface=".VnAvant" pitchFamily="34" charset="0"/>
              </a:rPr>
              <a:t>vµo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nhau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Mét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lóc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sau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mưa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lép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ép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råi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døt</a:t>
            </a:r>
            <a:r>
              <a:rPr lang="en-US" sz="5400" b="1" dirty="0" smtClean="0">
                <a:latin typeface=".VnAvant" pitchFamily="34" charset="0"/>
              </a:rPr>
              <a:t> h¼n. </a:t>
            </a:r>
            <a:r>
              <a:rPr lang="en-US" sz="5400" b="1" dirty="0" err="1" smtClean="0">
                <a:latin typeface=".VnAvant" pitchFamily="34" charset="0"/>
              </a:rPr>
              <a:t>MÆt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trêi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lã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khái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ch©n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m©y</a:t>
            </a:r>
            <a:r>
              <a:rPr lang="en-US" sz="5400" b="1" dirty="0" smtClean="0">
                <a:latin typeface=".VnAvant" pitchFamily="34" charset="0"/>
              </a:rPr>
              <a:t>. V¹n </a:t>
            </a:r>
            <a:r>
              <a:rPr lang="en-US" sz="5400" b="1" dirty="0" err="1" smtClean="0">
                <a:latin typeface=".VnAvant" pitchFamily="34" charset="0"/>
              </a:rPr>
              <a:t>vËt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như</a:t>
            </a:r>
            <a:r>
              <a:rPr lang="en-US" sz="5400" b="1" dirty="0" smtClean="0">
                <a:latin typeface=".VnAvant" pitchFamily="34" charset="0"/>
              </a:rPr>
              <a:t>­ </a:t>
            </a:r>
            <a:r>
              <a:rPr lang="en-US" sz="5400" b="1" dirty="0" err="1" smtClean="0">
                <a:latin typeface=".VnAvant" pitchFamily="34" charset="0"/>
              </a:rPr>
              <a:t>thøc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dËy</a:t>
            </a:r>
            <a:r>
              <a:rPr lang="en-US" sz="5400" b="1" dirty="0" smtClean="0">
                <a:latin typeface=".VnAvant" pitchFamily="34" charset="0"/>
              </a:rPr>
              <a:t>, ®</a:t>
            </a:r>
            <a:r>
              <a:rPr lang="en-US" sz="5400" b="1" dirty="0" err="1" smtClean="0">
                <a:latin typeface=".VnAvant" pitchFamily="34" charset="0"/>
              </a:rPr>
              <a:t>Çy</a:t>
            </a:r>
            <a:r>
              <a:rPr lang="en-US" sz="5400" b="1" dirty="0" smtClean="0">
                <a:latin typeface=".VnAvant" pitchFamily="34" charset="0"/>
              </a:rPr>
              <a:t> ¾p s¾c </a:t>
            </a:r>
            <a:r>
              <a:rPr lang="en-US" sz="5400" b="1" dirty="0" err="1" smtClean="0">
                <a:latin typeface=".VnAvant" pitchFamily="34" charset="0"/>
              </a:rPr>
              <a:t>mµu</a:t>
            </a:r>
            <a:r>
              <a:rPr lang="en-US" sz="5400" b="1" dirty="0" smtClean="0">
                <a:latin typeface=".VnAvant" pitchFamily="34" charset="0"/>
              </a:rPr>
              <a:t>. 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4" name="Flowchart: Data 13"/>
          <p:cNvSpPr/>
          <p:nvPr/>
        </p:nvSpPr>
        <p:spPr>
          <a:xfrm rot="1291750">
            <a:off x="4320411" y="8071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ata 14"/>
          <p:cNvSpPr/>
          <p:nvPr/>
        </p:nvSpPr>
        <p:spPr>
          <a:xfrm rot="1291750">
            <a:off x="2187069" y="16453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ata 15"/>
          <p:cNvSpPr/>
          <p:nvPr/>
        </p:nvSpPr>
        <p:spPr>
          <a:xfrm rot="1291750">
            <a:off x="3482470" y="24835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ata 16"/>
          <p:cNvSpPr/>
          <p:nvPr/>
        </p:nvSpPr>
        <p:spPr>
          <a:xfrm rot="1291750">
            <a:off x="8511411" y="31693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ata 17"/>
          <p:cNvSpPr/>
          <p:nvPr/>
        </p:nvSpPr>
        <p:spPr>
          <a:xfrm rot="1291750">
            <a:off x="8816470" y="39313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ata 19"/>
          <p:cNvSpPr/>
          <p:nvPr/>
        </p:nvSpPr>
        <p:spPr>
          <a:xfrm rot="1291750">
            <a:off x="4320669" y="5758382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ata 20"/>
          <p:cNvSpPr/>
          <p:nvPr/>
        </p:nvSpPr>
        <p:spPr>
          <a:xfrm rot="1291750">
            <a:off x="4396869" y="5758383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Trêi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x¸m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xÞt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m­ưa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sÇm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sËp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như</a:t>
            </a:r>
            <a:r>
              <a:rPr lang="en-US" sz="6000" b="1" dirty="0" smtClean="0">
                <a:latin typeface=".VnAvant" pitchFamily="34" charset="0"/>
              </a:rPr>
              <a:t>­ </a:t>
            </a:r>
            <a:r>
              <a:rPr lang="en-US" sz="6000" b="1" dirty="0" err="1" smtClean="0">
                <a:latin typeface=".VnAvant" pitchFamily="34" charset="0"/>
              </a:rPr>
              <a:t>trót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5075254" y="12657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4701669" y="24835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4777869" y="24835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8991600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- </a:t>
            </a:r>
            <a:r>
              <a:rPr lang="en-US" sz="6000" b="1" dirty="0" err="1" smtClean="0">
                <a:latin typeface=".VnAvant" pitchFamily="34" charset="0"/>
              </a:rPr>
              <a:t>SÊm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sÐt</a:t>
            </a:r>
            <a:r>
              <a:rPr lang="en-US" sz="6000" b="1" dirty="0" smtClean="0">
                <a:latin typeface=".VnAvant" pitchFamily="34" charset="0"/>
              </a:rPr>
              <a:t> × </a:t>
            </a:r>
            <a:r>
              <a:rPr lang="en-US" sz="6000" b="1" dirty="0" err="1" smtClean="0">
                <a:latin typeface=".VnAvant" pitchFamily="34" charset="0"/>
              </a:rPr>
              <a:t>Çm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xa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6200" y="22860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-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cá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</a:t>
            </a:r>
            <a:r>
              <a:rPr lang="en-US" sz="6000" b="1" dirty="0" smtClean="0">
                <a:latin typeface=".VnAvant" pitchFamily="34" charset="0"/>
              </a:rPr>
              <a:t>¶ r¹p </a:t>
            </a:r>
            <a:r>
              <a:rPr lang="en-US" sz="6000" b="1" dirty="0" err="1" smtClean="0">
                <a:latin typeface=".VnAvant" pitchFamily="34" charset="0"/>
              </a:rPr>
              <a:t>vµo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nhau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215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7</cp:revision>
  <dcterms:created xsi:type="dcterms:W3CDTF">2020-10-31T03:49:11Z</dcterms:created>
  <dcterms:modified xsi:type="dcterms:W3CDTF">2021-10-11T23:53:38Z</dcterms:modified>
</cp:coreProperties>
</file>