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  <p:sldId id="269" r:id="rId9"/>
    <p:sldId id="271" r:id="rId10"/>
    <p:sldId id="263" r:id="rId11"/>
    <p:sldId id="264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77D4-8D55-408D-9BB0-776329DB5CA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F7BF-8313-437E-910D-3B08E375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63689"/>
            <a:ext cx="76803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            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B¾p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c¶i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tÝm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     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TÝm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m¸t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m¾t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     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L¸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c¶i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s¾p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      S¾p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vo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trßn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      L¸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c¶i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non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     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N»m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ngñ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gi÷a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669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lép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ép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Hä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</a:t>
            </a:r>
            <a:r>
              <a:rPr lang="en-US" sz="5400" b="1" dirty="0" err="1" smtClean="0">
                <a:latin typeface=".VnAvant" pitchFamily="34" charset="0"/>
              </a:rPr>
              <a:t>nh¸i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tô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häp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h¸t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ãn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c¬n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Çu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mïa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MÆt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ao</a:t>
            </a:r>
            <a:r>
              <a:rPr lang="en-US" sz="5400" b="1" dirty="0" smtClean="0">
                <a:latin typeface=".VnAvant" pitchFamily="34" charset="0"/>
              </a:rPr>
              <a:t> ran </a:t>
            </a:r>
            <a:r>
              <a:rPr lang="en-US" sz="5400" b="1" dirty="0" err="1" smtClean="0">
                <a:latin typeface=".VnAvant" pitchFamily="34" charset="0"/>
              </a:rPr>
              <a:t>ran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bµi</a:t>
            </a:r>
            <a:r>
              <a:rPr lang="en-US" sz="5400" b="1" dirty="0" smtClean="0">
                <a:latin typeface=".VnAvant" pitchFamily="34" charset="0"/>
              </a:rPr>
              <a:t> ca × </a:t>
            </a:r>
            <a:r>
              <a:rPr lang="en-US" sz="5400" b="1" dirty="0" err="1" smtClean="0">
                <a:latin typeface=".VnAvant" pitchFamily="34" charset="0"/>
              </a:rPr>
              <a:t>äp</a:t>
            </a:r>
            <a:r>
              <a:rPr lang="en-US" sz="5400" b="1" dirty="0" smtClean="0">
                <a:latin typeface=".VnAvant" pitchFamily="34" charset="0"/>
              </a:rPr>
              <a:t>, × </a:t>
            </a:r>
            <a:r>
              <a:rPr lang="en-US" sz="5400" b="1" dirty="0" err="1" smtClean="0">
                <a:latin typeface=".VnAvant" pitchFamily="34" charset="0"/>
              </a:rPr>
              <a:t>äp</a:t>
            </a:r>
            <a:r>
              <a:rPr lang="en-US" sz="5400" b="1" dirty="0" smtClean="0">
                <a:latin typeface=".VnAvant" pitchFamily="34" charset="0"/>
              </a:rPr>
              <a:t>. §µn c¸ </a:t>
            </a:r>
            <a:r>
              <a:rPr lang="en-US" sz="5400" b="1" dirty="0" err="1" smtClean="0">
                <a:latin typeface=".VnAvant" pitchFamily="34" charset="0"/>
              </a:rPr>
              <a:t>cê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lãp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ngãp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b¬i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l©u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l©u</a:t>
            </a:r>
            <a:r>
              <a:rPr lang="en-US" sz="5400" b="1" dirty="0" smtClean="0">
                <a:latin typeface=".VnAvant" pitchFamily="34" charset="0"/>
              </a:rPr>
              <a:t> l¹i </a:t>
            </a:r>
            <a:r>
              <a:rPr lang="en-US" sz="5400" b="1" dirty="0" err="1" smtClean="0">
                <a:latin typeface=".VnAvant" pitchFamily="34" charset="0"/>
              </a:rPr>
              <a:t>ngoi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íp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Flowchart: Data 13"/>
          <p:cNvSpPr/>
          <p:nvPr/>
        </p:nvSpPr>
        <p:spPr>
          <a:xfrm rot="1291750">
            <a:off x="6911469" y="121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 rot="1291750">
            <a:off x="8054469" y="1721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/>
          <p:cNvSpPr/>
          <p:nvPr/>
        </p:nvSpPr>
        <p:spPr>
          <a:xfrm rot="1291750">
            <a:off x="2872869" y="3474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 rot="1291750">
            <a:off x="6301869" y="4998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ata 17"/>
          <p:cNvSpPr/>
          <p:nvPr/>
        </p:nvSpPr>
        <p:spPr>
          <a:xfrm rot="1291750">
            <a:off x="6378069" y="49981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M­ưa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lép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ép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2636854" y="3627957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905000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6000" b="1" dirty="0" err="1" smtClean="0">
                <a:latin typeface=".VnAvant" pitchFamily="34" charset="0"/>
              </a:rPr>
              <a:t>Hä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nh¸i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h¸t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ãn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mư­a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Flowchart: Data 8"/>
          <p:cNvSpPr/>
          <p:nvPr/>
        </p:nvSpPr>
        <p:spPr>
          <a:xfrm rot="1291750">
            <a:off x="3787270" y="49981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/>
        </p:nvSpPr>
        <p:spPr>
          <a:xfrm rot="1291750">
            <a:off x="3863469" y="4998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ao</a:t>
            </a:r>
            <a:r>
              <a:rPr lang="en-US" sz="6000" b="1" dirty="0" smtClean="0">
                <a:latin typeface=".VnAvant" pitchFamily="34" charset="0"/>
              </a:rPr>
              <a:t> ran </a:t>
            </a:r>
            <a:r>
              <a:rPr lang="en-US" sz="6000" b="1" dirty="0" err="1" smtClean="0">
                <a:latin typeface=".VnAvant" pitchFamily="34" charset="0"/>
              </a:rPr>
              <a:t>ran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ca × </a:t>
            </a:r>
            <a:r>
              <a:rPr lang="en-US" sz="6000" b="1" dirty="0" err="1" smtClean="0">
                <a:latin typeface=".VnAvant" pitchFamily="34" charset="0"/>
              </a:rPr>
              <a:t>äp</a:t>
            </a:r>
            <a:r>
              <a:rPr lang="en-US" sz="6000" b="1" dirty="0" smtClean="0">
                <a:latin typeface=".VnAvant" pitchFamily="34" charset="0"/>
              </a:rPr>
              <a:t>, × </a:t>
            </a:r>
            <a:r>
              <a:rPr lang="en-US" sz="6000" b="1" dirty="0" err="1" smtClean="0">
                <a:latin typeface=".VnAvant" pitchFamily="34" charset="0"/>
              </a:rPr>
              <a:t>äp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1722454" y="24849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3634869" y="2559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3558669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§µn c¸ </a:t>
            </a:r>
            <a:r>
              <a:rPr lang="en-US" sz="6000" b="1" dirty="0" err="1" smtClean="0">
                <a:latin typeface=".VnAvant" pitchFamily="34" charset="0"/>
              </a:rPr>
              <a:t>cê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b¬i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l©u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l©u</a:t>
            </a:r>
            <a:r>
              <a:rPr lang="en-US" sz="6000" b="1" dirty="0" smtClean="0">
                <a:latin typeface=".VnAvant" pitchFamily="34" charset="0"/>
              </a:rPr>
              <a:t> l¹i </a:t>
            </a:r>
            <a:r>
              <a:rPr lang="en-US" sz="6000" b="1" dirty="0" err="1" smtClean="0">
                <a:latin typeface=".VnAvant" pitchFamily="34" charset="0"/>
              </a:rPr>
              <a:t>ngoi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lªn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íp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m­ưa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7970854" y="118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2034668" y="3931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2110869" y="3931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669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lép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ép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Hä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</a:t>
            </a:r>
            <a:r>
              <a:rPr lang="en-US" sz="5400" b="1" dirty="0" err="1" smtClean="0">
                <a:latin typeface=".VnAvant" pitchFamily="34" charset="0"/>
              </a:rPr>
              <a:t>nh¸i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tô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häp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h¸t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ãn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c¬n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mư­a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®</a:t>
            </a:r>
            <a:r>
              <a:rPr lang="en-US" sz="5400" b="1" dirty="0" err="1" smtClean="0">
                <a:latin typeface=".VnAvant" pitchFamily="34" charset="0"/>
              </a:rPr>
              <a:t>Çu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mïa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MÆt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ao</a:t>
            </a:r>
            <a:r>
              <a:rPr lang="en-US" sz="5400" b="1" dirty="0" smtClean="0">
                <a:latin typeface=".VnAvant" pitchFamily="34" charset="0"/>
              </a:rPr>
              <a:t> ran </a:t>
            </a:r>
            <a:r>
              <a:rPr lang="en-US" sz="5400" b="1" dirty="0" err="1" smtClean="0">
                <a:latin typeface=".VnAvant" pitchFamily="34" charset="0"/>
              </a:rPr>
              <a:t>ran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bµi</a:t>
            </a:r>
            <a:r>
              <a:rPr lang="en-US" sz="5400" b="1" dirty="0" smtClean="0">
                <a:latin typeface=".VnAvant" pitchFamily="34" charset="0"/>
              </a:rPr>
              <a:t> ca × </a:t>
            </a:r>
            <a:r>
              <a:rPr lang="en-US" sz="5400" b="1" dirty="0" err="1" smtClean="0">
                <a:latin typeface=".VnAvant" pitchFamily="34" charset="0"/>
              </a:rPr>
              <a:t>äp</a:t>
            </a:r>
            <a:r>
              <a:rPr lang="en-US" sz="5400" b="1" dirty="0" smtClean="0">
                <a:latin typeface=".VnAvant" pitchFamily="34" charset="0"/>
              </a:rPr>
              <a:t>, × </a:t>
            </a:r>
            <a:r>
              <a:rPr lang="en-US" sz="5400" b="1" dirty="0" err="1" smtClean="0">
                <a:latin typeface=".VnAvant" pitchFamily="34" charset="0"/>
              </a:rPr>
              <a:t>äp</a:t>
            </a:r>
            <a:r>
              <a:rPr lang="en-US" sz="5400" b="1" dirty="0" smtClean="0">
                <a:latin typeface=".VnAvant" pitchFamily="34" charset="0"/>
              </a:rPr>
              <a:t>. §µn c¸ </a:t>
            </a:r>
            <a:r>
              <a:rPr lang="en-US" sz="5400" b="1" dirty="0" err="1" smtClean="0">
                <a:latin typeface=".VnAvant" pitchFamily="34" charset="0"/>
              </a:rPr>
              <a:t>cê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lãp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ngãp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b¬i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l©u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l©u</a:t>
            </a:r>
            <a:r>
              <a:rPr lang="en-US" sz="5400" b="1" dirty="0" smtClean="0">
                <a:latin typeface=".VnAvant" pitchFamily="34" charset="0"/>
              </a:rPr>
              <a:t> l¹i </a:t>
            </a:r>
            <a:r>
              <a:rPr lang="en-US" sz="5400" b="1" dirty="0" err="1" smtClean="0">
                <a:latin typeface=".VnAvant" pitchFamily="34" charset="0"/>
              </a:rPr>
              <a:t>ngoi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íp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991706" y="361953"/>
            <a:ext cx="40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Ao hồ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105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 M­a </a:t>
            </a:r>
            <a:r>
              <a:rPr lang="en-US" sz="4000" b="1" dirty="0" err="1" smtClean="0">
                <a:latin typeface=".VnAvant" pitchFamily="34" charset="0"/>
              </a:rPr>
              <a:t>rµo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lép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 err="1" smtClean="0">
                <a:latin typeface=".VnAvant" pitchFamily="34" charset="0"/>
              </a:rPr>
              <a:t>ép</a:t>
            </a:r>
            <a:r>
              <a:rPr lang="en-US" sz="4000" b="1" dirty="0" smtClean="0">
                <a:latin typeface=".VnAvant" pitchFamily="34" charset="0"/>
              </a:rPr>
              <a:t>, </a:t>
            </a:r>
            <a:r>
              <a:rPr lang="en-US" sz="4000" b="1" dirty="0" err="1" smtClean="0">
                <a:latin typeface=".VnAvant" pitchFamily="34" charset="0"/>
              </a:rPr>
              <a:t>Õch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nh¸i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tô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häp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h¸t</a:t>
            </a:r>
            <a:r>
              <a:rPr lang="en-US" sz="4000" b="1" dirty="0" smtClean="0">
                <a:latin typeface=".VnAvant" pitchFamily="34" charset="0"/>
              </a:rPr>
              <a:t>, c¸ </a:t>
            </a:r>
            <a:r>
              <a:rPr lang="en-US" sz="4000" b="1" dirty="0" err="1" smtClean="0">
                <a:latin typeface=".VnAvant" pitchFamily="34" charset="0"/>
              </a:rPr>
              <a:t>cê</a:t>
            </a:r>
            <a:r>
              <a:rPr lang="en-US" sz="4000" b="1" dirty="0" smtClean="0">
                <a:latin typeface=".VnAvant" pitchFamily="34" charset="0"/>
              </a:rPr>
              <a:t> h¸ </a:t>
            </a:r>
            <a:r>
              <a:rPr lang="en-US" sz="4000" b="1" dirty="0" err="1" smtClean="0">
                <a:latin typeface=".VnAvant" pitchFamily="34" charset="0"/>
              </a:rPr>
              <a:t>miÖng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 err="1" smtClean="0">
                <a:latin typeface=".VnAvant" pitchFamily="34" charset="0"/>
              </a:rPr>
              <a:t>íp</a:t>
            </a:r>
            <a:r>
              <a:rPr lang="en-US" sz="4000" b="1" dirty="0" smtClean="0">
                <a:latin typeface=".VnAvant" pitchFamily="34" charset="0"/>
              </a:rPr>
              <a:t> m­a.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05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 M­a </a:t>
            </a:r>
            <a:r>
              <a:rPr lang="en-US" sz="4000" b="1" dirty="0" err="1" smtClean="0">
                <a:latin typeface=".VnAvant" pitchFamily="34" charset="0"/>
              </a:rPr>
              <a:t>rµo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latin typeface=".VnAvant" pitchFamily="34" charset="0"/>
              </a:rPr>
              <a:t>, </a:t>
            </a:r>
            <a:r>
              <a:rPr lang="en-US" sz="4000" b="1" dirty="0" err="1" smtClean="0">
                <a:latin typeface=".VnAvant" pitchFamily="34" charset="0"/>
              </a:rPr>
              <a:t>Õch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nh¸i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tô</a:t>
            </a:r>
            <a:r>
              <a:rPr lang="en-US" sz="4000" b="1" dirty="0" smtClean="0">
                <a:latin typeface=".VnAvant" pitchFamily="34" charset="0"/>
              </a:rPr>
              <a:t> 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h¸t</a:t>
            </a:r>
            <a:r>
              <a:rPr lang="en-US" sz="4000" b="1" dirty="0" smtClean="0">
                <a:latin typeface=".VnAvant" pitchFamily="34" charset="0"/>
              </a:rPr>
              <a:t>, c¸ </a:t>
            </a:r>
            <a:r>
              <a:rPr lang="en-US" sz="4000" b="1" dirty="0" err="1" smtClean="0">
                <a:latin typeface=".VnAvant" pitchFamily="34" charset="0"/>
              </a:rPr>
              <a:t>cê</a:t>
            </a:r>
            <a:r>
              <a:rPr lang="en-US" sz="4000" b="1" dirty="0" smtClean="0">
                <a:latin typeface=".VnAvant" pitchFamily="34" charset="0"/>
              </a:rPr>
              <a:t> h¸ </a:t>
            </a:r>
            <a:r>
              <a:rPr lang="en-US" sz="4000" b="1" dirty="0" err="1" smtClean="0">
                <a:latin typeface=".VnAvant" pitchFamily="34" charset="0"/>
              </a:rPr>
              <a:t>miÖng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latin typeface=".VnAvant" pitchFamily="34" charset="0"/>
              </a:rPr>
              <a:t> m­a.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28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op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atin typeface=".VnAvant" pitchFamily="34" charset="0"/>
              </a:rPr>
              <a:t>«</a:t>
            </a:r>
            <a:r>
              <a:rPr lang="en-US" sz="12000" b="1" dirty="0" smtClean="0">
                <a:latin typeface=".VnAvant" pitchFamily="34" charset="0"/>
              </a:rPr>
              <a:t>p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atin typeface=".VnAvant" pitchFamily="34" charset="0"/>
              </a:rPr>
              <a:t>¬</a:t>
            </a:r>
            <a:r>
              <a:rPr lang="en-US" sz="12000" b="1" dirty="0" smtClean="0">
                <a:latin typeface=".VnAvant" pitchFamily="34" charset="0"/>
              </a:rPr>
              <a:t>p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572000"/>
            <a:ext cx="5334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95600"/>
            <a:ext cx="2743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514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h</a:t>
            </a:r>
            <a:r>
              <a:rPr lang="en-US" sz="10000" b="1" dirty="0" err="1">
                <a:solidFill>
                  <a:srgbClr val="FF0000"/>
                </a:solidFill>
                <a:latin typeface=".VnAvant" pitchFamily="34" charset="0"/>
              </a:rPr>
              <a:t>ä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895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.VnAvant" pitchFamily="34" charset="0"/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8956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53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cäp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gãp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häp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438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hép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tèp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xèp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441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hîp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líp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lîp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5334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smtClean="0">
                <a:latin typeface=".VnAvant" pitchFamily="34" charset="0"/>
              </a:rPr>
              <a:t>h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44196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839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14750"/>
            <a:ext cx="5715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90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cäp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565737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lèp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xe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53456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chíp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90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56276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xe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553456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92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lèp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xe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43153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chíp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con </a:t>
            </a:r>
            <a:r>
              <a:rPr lang="en-US" sz="8000" b="1" dirty="0" err="1" smtClean="0">
                <a:latin typeface=".VnAvant" pitchFamily="34" charset="0"/>
              </a:rPr>
              <a:t>cäp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-893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837730"/>
            <a:ext cx="449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838200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838200"/>
            <a:ext cx="2133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752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äp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83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h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83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194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cäp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gãp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häp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hép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tèp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xèp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hîp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líp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lîp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5626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con </a:t>
            </a:r>
            <a:r>
              <a:rPr lang="en-US" sz="5400" b="1" dirty="0" err="1" smtClean="0">
                <a:latin typeface=".VnAvant" pitchFamily="34" charset="0"/>
              </a:rPr>
              <a:t>cäp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lèp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xe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tia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chíp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6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323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</cp:revision>
  <dcterms:created xsi:type="dcterms:W3CDTF">2020-10-31T03:27:03Z</dcterms:created>
  <dcterms:modified xsi:type="dcterms:W3CDTF">2021-10-12T00:17:57Z</dcterms:modified>
</cp:coreProperties>
</file>