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56" r:id="rId6"/>
    <p:sldId id="260" r:id="rId7"/>
    <p:sldId id="262" r:id="rId8"/>
    <p:sldId id="269" r:id="rId9"/>
    <p:sldId id="271" r:id="rId10"/>
    <p:sldId id="264" r:id="rId11"/>
    <p:sldId id="265" r:id="rId12"/>
    <p:sldId id="266" r:id="rId13"/>
    <p:sldId id="270" r:id="rId14"/>
    <p:sldId id="272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3FD3-E9C8-457D-B3DF-094E91EC697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253-5861-41A6-80BC-23513DD6C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3FD3-E9C8-457D-B3DF-094E91EC697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253-5861-41A6-80BC-23513DD6C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3FD3-E9C8-457D-B3DF-094E91EC697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253-5861-41A6-80BC-23513DD6C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3FD3-E9C8-457D-B3DF-094E91EC697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253-5861-41A6-80BC-23513DD6C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3FD3-E9C8-457D-B3DF-094E91EC697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253-5861-41A6-80BC-23513DD6C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3FD3-E9C8-457D-B3DF-094E91EC697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253-5861-41A6-80BC-23513DD6C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3FD3-E9C8-457D-B3DF-094E91EC697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253-5861-41A6-80BC-23513DD6C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3FD3-E9C8-457D-B3DF-094E91EC697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253-5861-41A6-80BC-23513DD6C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3FD3-E9C8-457D-B3DF-094E91EC697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253-5861-41A6-80BC-23513DD6C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3FD3-E9C8-457D-B3DF-094E91EC697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253-5861-41A6-80BC-23513DD6C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3FD3-E9C8-457D-B3DF-094E91EC697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4253-5861-41A6-80BC-23513DD6C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3FD3-E9C8-457D-B3DF-094E91EC6978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4253-5861-41A6-80BC-23513DD6C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143471"/>
            <a:ext cx="9067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MÑ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cho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em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c©y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bót</a:t>
            </a:r>
            <a:endParaRPr kumimoji="0" lang="fr-FR" sz="6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.VnAvan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Em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vÏ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con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tµu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dµi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Nh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¶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khãi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vµ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nhón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vai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</a:b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Tµu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lao ®i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vïn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fr-FR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vôt</a:t>
            </a:r>
            <a:r>
              <a:rPr kumimoji="0" lang="fr-F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.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Khi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ngñ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t«i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n»m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im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l×m</a:t>
            </a:r>
            <a:r>
              <a:rPr lang="en-US" sz="6000" b="1" dirty="0" smtClean="0">
                <a:latin typeface=".VnAvant" pitchFamily="34" charset="0"/>
              </a:rPr>
              <a:t>, m¾t ®en </a:t>
            </a:r>
            <a:r>
              <a:rPr lang="en-US" sz="6000" b="1" dirty="0" err="1" smtClean="0">
                <a:latin typeface=".VnAvant" pitchFamily="34" charset="0"/>
              </a:rPr>
              <a:t>sÉm</a:t>
            </a:r>
            <a:r>
              <a:rPr lang="en-US" sz="6000" b="1" dirty="0" smtClean="0">
                <a:latin typeface=".VnAvant" pitchFamily="34" charset="0"/>
              </a:rPr>
              <a:t>.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3779853" y="1113357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6759070" y="2483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6835270" y="2483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 rot="1291750">
            <a:off x="1493854" y="25611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-76200"/>
            <a:ext cx="8991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Thøc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dËy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t«i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®­</a:t>
            </a:r>
            <a:r>
              <a:rPr lang="en-US" sz="6000" b="1" dirty="0" err="1" smtClean="0">
                <a:latin typeface=".VnAvant" pitchFamily="34" charset="0"/>
              </a:rPr>
              <a:t>ưa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b¹n </a:t>
            </a:r>
            <a:r>
              <a:rPr lang="en-US" sz="6000" b="1" dirty="0" err="1" smtClean="0">
                <a:latin typeface=".VnAvant" pitchFamily="34" charset="0"/>
              </a:rPr>
              <a:t>chu</a:t>
            </a:r>
            <a:r>
              <a:rPr lang="en-US" sz="6000" b="1" dirty="0" smtClean="0">
                <a:latin typeface=".VnAvant" pitchFamily="34" charset="0"/>
              </a:rPr>
              <a:t> du kh¾p </a:t>
            </a:r>
            <a:r>
              <a:rPr lang="en-US" sz="6000" b="1" dirty="0" err="1" smtClean="0">
                <a:latin typeface=".VnAvant" pitchFamily="34" charset="0"/>
              </a:rPr>
              <a:t>n¬i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kh¸m</a:t>
            </a:r>
            <a:r>
              <a:rPr lang="en-US" sz="6000" b="1" dirty="0" smtClean="0">
                <a:latin typeface=".VnAvant" pitchFamily="34" charset="0"/>
              </a:rPr>
              <a:t> ph¸ </a:t>
            </a:r>
            <a:r>
              <a:rPr lang="en-US" sz="6000" b="1" dirty="0" err="1" smtClean="0">
                <a:latin typeface=".VnAvant" pitchFamily="34" charset="0"/>
              </a:rPr>
              <a:t>thÕ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giíi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hÊp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dÉn</a:t>
            </a:r>
            <a:r>
              <a:rPr lang="en-US" sz="6000" b="1" dirty="0" smtClean="0">
                <a:latin typeface=".VnAvant" pitchFamily="34" charset="0"/>
              </a:rPr>
              <a:t>, ®</a:t>
            </a:r>
            <a:r>
              <a:rPr lang="en-US" sz="6000" b="1" dirty="0" err="1" smtClean="0">
                <a:latin typeface=".VnAvant" pitchFamily="34" charset="0"/>
              </a:rPr>
              <a:t>Çy</a:t>
            </a:r>
            <a:r>
              <a:rPr lang="en-US" sz="6000" b="1" dirty="0" smtClean="0">
                <a:latin typeface=".VnAvant" pitchFamily="34" charset="0"/>
              </a:rPr>
              <a:t> ¾p s¾c </a:t>
            </a:r>
            <a:r>
              <a:rPr lang="en-US" sz="6000" b="1" dirty="0" err="1" smtClean="0">
                <a:latin typeface=".VnAvant" pitchFamily="34" charset="0"/>
              </a:rPr>
              <a:t>mµu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4313252" y="1989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2110611" y="55315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2187070" y="5531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 rot="1291750">
            <a:off x="1570055" y="28659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291750">
            <a:off x="3551254" y="42375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B¹n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xem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phim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nghe</a:t>
            </a:r>
            <a:r>
              <a:rPr lang="en-US" sz="6000" b="1" dirty="0" smtClean="0">
                <a:latin typeface=".VnAvant" pitchFamily="34" charset="0"/>
              </a:rPr>
              <a:t> nh¹c ®Ó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phót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gi©y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thư</a:t>
            </a:r>
            <a:r>
              <a:rPr lang="en-US" sz="6000" b="1" dirty="0" smtClean="0">
                <a:latin typeface=".VnAvant" pitchFamily="34" charset="0"/>
              </a:rPr>
              <a:t>­ </a:t>
            </a:r>
            <a:r>
              <a:rPr lang="en-US" sz="6000" b="1" dirty="0" err="1" smtClean="0">
                <a:latin typeface=".VnAvant" pitchFamily="34" charset="0"/>
              </a:rPr>
              <a:t>gi·n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Êm</a:t>
            </a:r>
            <a:r>
              <a:rPr lang="en-US" sz="6000" b="1" dirty="0" smtClean="0">
                <a:latin typeface=".VnAvant" pitchFamily="34" charset="0"/>
              </a:rPr>
              <a:t> ¸p.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8899827" y="11133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8130669" y="37789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8283071" y="3778947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291750">
            <a:off x="4313253" y="24849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 rot="1291750">
            <a:off x="5227654" y="3856557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8382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T«i</a:t>
            </a:r>
            <a:r>
              <a:rPr lang="en-US" sz="6000" b="1" dirty="0" smtClean="0">
                <a:latin typeface=".VnAvant" pitchFamily="34" charset="0"/>
              </a:rPr>
              <a:t> lµ </a:t>
            </a:r>
            <a:r>
              <a:rPr lang="en-US" sz="6000" b="1" dirty="0" err="1" smtClean="0">
                <a:latin typeface=".VnAvant" pitchFamily="34" charset="0"/>
              </a:rPr>
              <a:t>ai</a:t>
            </a:r>
            <a:r>
              <a:rPr lang="en-US" sz="6000" b="1" dirty="0" smtClean="0">
                <a:latin typeface=".VnAvant" pitchFamily="34" charset="0"/>
              </a:rPr>
              <a:t>?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" y="274558"/>
            <a:ext cx="90678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  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Khi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ngñ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,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t«i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n»m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im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l×m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, m¾t ®en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sÉm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.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Thøc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dËy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,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t«i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cã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thÓ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®­</a:t>
            </a:r>
            <a:r>
              <a:rPr kumimoji="0" lang="en-US" sz="48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ưa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b¹n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chu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du kh¾p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n¬i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,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kh¸m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ph¸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th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Õ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giíi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hÊp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dÉn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, ®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Çy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¾p s¾c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mµu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. B¹n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cã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thÓ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xem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phim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,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nghe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nh¹c ®Ó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cã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phót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gi©y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thư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­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gi·n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,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Êm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¸p.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T«i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lµ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ai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?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20460" y="142772"/>
            <a:ext cx="4642339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2994658" y="366379"/>
            <a:ext cx="404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  Đồ vật quen thuộc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4" y="142773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3999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228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      MÑ ®¹p </a:t>
            </a:r>
            <a:r>
              <a:rPr lang="en-US" sz="4000" b="1" dirty="0" err="1" smtClean="0">
                <a:latin typeface=".VnAvant" pitchFamily="34" charset="0"/>
              </a:rPr>
              <a:t>xe</a:t>
            </a:r>
            <a:r>
              <a:rPr lang="en-US" sz="4000" b="1" dirty="0" smtClean="0">
                <a:latin typeface=".VnAvant" pitchFamily="34" charset="0"/>
              </a:rPr>
              <a:t> ®­a Hµ ®</a:t>
            </a:r>
            <a:r>
              <a:rPr lang="en-US" sz="4000" b="1" dirty="0" err="1" smtClean="0">
                <a:latin typeface=".VnAvant" pitchFamily="34" charset="0"/>
              </a:rPr>
              <a:t>Õn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líp</a:t>
            </a:r>
            <a:r>
              <a:rPr lang="en-US" sz="4000" b="1" dirty="0" smtClean="0">
                <a:latin typeface=".VnAvant" pitchFamily="34" charset="0"/>
              </a:rPr>
              <a:t>.</a:t>
            </a:r>
          </a:p>
          <a:p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smtClean="0">
                <a:latin typeface=".VnAvant" pitchFamily="34" charset="0"/>
              </a:rPr>
              <a:t>  Kh¾p </a:t>
            </a:r>
            <a:r>
              <a:rPr lang="en-US" sz="4000" b="1" dirty="0" err="1" smtClean="0">
                <a:latin typeface=".VnAvant" pitchFamily="34" charset="0"/>
              </a:rPr>
              <a:t>phè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tÊp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nËp</a:t>
            </a:r>
            <a:r>
              <a:rPr lang="en-US" sz="4000" b="1" dirty="0" smtClean="0">
                <a:latin typeface=".VnAvant" pitchFamily="34" charset="0"/>
              </a:rPr>
              <a:t>.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34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      MÑ ®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ap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xe</a:t>
            </a:r>
            <a:r>
              <a:rPr lang="en-US" sz="4000" b="1" dirty="0" smtClean="0">
                <a:latin typeface=".VnAvant" pitchFamily="34" charset="0"/>
              </a:rPr>
              <a:t> ®­a Hµ ®</a:t>
            </a:r>
            <a:r>
              <a:rPr lang="en-US" sz="4000" b="1" dirty="0" err="1" smtClean="0">
                <a:latin typeface=".VnAvant" pitchFamily="34" charset="0"/>
              </a:rPr>
              <a:t>Õn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líp</a:t>
            </a:r>
            <a:r>
              <a:rPr lang="en-US" sz="4000" b="1" dirty="0" smtClean="0">
                <a:latin typeface=".VnAvant" pitchFamily="34" charset="0"/>
              </a:rPr>
              <a:t>.</a:t>
            </a:r>
          </a:p>
          <a:p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smtClean="0">
                <a:latin typeface=".VnAvant" pitchFamily="34" charset="0"/>
              </a:rPr>
              <a:t>  </a:t>
            </a:r>
            <a:r>
              <a:rPr lang="en-US" sz="4000" b="1" dirty="0" err="1" smtClean="0">
                <a:latin typeface=".VnAvant" pitchFamily="34" charset="0"/>
              </a:rPr>
              <a:t>Kh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¨p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phè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©p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n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©p</a:t>
            </a:r>
            <a:r>
              <a:rPr lang="en-US" sz="4000" b="1" dirty="0" smtClean="0">
                <a:latin typeface=".VnAvant" pitchFamily="34" charset="0"/>
              </a:rPr>
              <a:t>.</a:t>
            </a:r>
            <a:endParaRPr lang="en-US" sz="4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ap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¨p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©p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572000"/>
            <a:ext cx="53340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895600"/>
            <a:ext cx="27432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514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57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572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®</a:t>
            </a:r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¹p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895600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atin typeface=".VnAvant" pitchFamily="34" charset="0"/>
              </a:rPr>
              <a:t>®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28956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ap</a:t>
            </a:r>
            <a:endParaRPr lang="en-US" sz="10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" y="533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r¹p   s¹p   </a:t>
            </a:r>
            <a:r>
              <a:rPr lang="en-US" sz="8000" b="1" dirty="0" err="1" smtClean="0">
                <a:latin typeface=".VnAvant" pitchFamily="34" charset="0"/>
              </a:rPr>
              <a:t>th¸p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438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b¾p   </a:t>
            </a:r>
            <a:r>
              <a:rPr lang="en-US" sz="8000" b="1" dirty="0" err="1" smtClean="0">
                <a:latin typeface=".VnAvant" pitchFamily="34" charset="0"/>
              </a:rPr>
              <a:t>cÆp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gÆp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419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®</a:t>
            </a:r>
            <a:r>
              <a:rPr lang="en-US" sz="8000" b="1" dirty="0" err="1" smtClean="0">
                <a:latin typeface=".VnAvant" pitchFamily="34" charset="0"/>
              </a:rPr>
              <a:t>Ëp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mËp</a:t>
            </a:r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nÊp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533400"/>
            <a:ext cx="937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r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ap</a:t>
            </a:r>
            <a:r>
              <a:rPr lang="en-US" sz="8000" b="1" dirty="0" smtClean="0">
                <a:latin typeface=".VnAvant" pitchFamily="34" charset="0"/>
              </a:rPr>
              <a:t>   s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ap   </a:t>
            </a:r>
            <a:r>
              <a:rPr lang="en-US" sz="8000" b="1" dirty="0" err="1" smtClean="0">
                <a:latin typeface=".VnAvant" pitchFamily="34" charset="0"/>
              </a:rPr>
              <a:t>th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ap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438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¨p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c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¨p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g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¨p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4196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®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©p   </a:t>
            </a:r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©p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n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©p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2098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xe</a:t>
            </a:r>
            <a:r>
              <a:rPr lang="en-US" sz="8000" b="1" dirty="0" smtClean="0">
                <a:latin typeface=".VnAvant" pitchFamily="34" charset="0"/>
              </a:rPr>
              <a:t> ®¹p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2098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cÆp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54102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c¸ </a:t>
            </a:r>
            <a:r>
              <a:rPr lang="en-US" sz="8000" b="1" dirty="0" err="1" smtClean="0">
                <a:latin typeface=".VnAvant" pitchFamily="34" charset="0"/>
              </a:rPr>
              <a:t>mËp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098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xe</a:t>
            </a:r>
            <a:r>
              <a:rPr lang="en-US" sz="8000" b="1" dirty="0" smtClean="0">
                <a:latin typeface=".VnAvant" pitchFamily="34" charset="0"/>
              </a:rPr>
              <a:t> ®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ap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22098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¨p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54102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c¸ </a:t>
            </a:r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©p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192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cÆp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da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43153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c¸ </a:t>
            </a:r>
            <a:r>
              <a:rPr lang="en-US" sz="8000" b="1" dirty="0" err="1" smtClean="0">
                <a:latin typeface=".VnAvant" pitchFamily="34" charset="0"/>
              </a:rPr>
              <a:t>mËp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xe</a:t>
            </a:r>
            <a:r>
              <a:rPr lang="en-US" sz="8000" b="1" dirty="0" smtClean="0">
                <a:latin typeface=".VnAvant" pitchFamily="34" charset="0"/>
              </a:rPr>
              <a:t> ®¹p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ap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¨p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©p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990130"/>
            <a:ext cx="4495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990600"/>
            <a:ext cx="2286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990600"/>
            <a:ext cx="2133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1905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®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¹p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990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®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990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ap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956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r¹p        s¹p       </a:t>
            </a:r>
            <a:r>
              <a:rPr lang="en-US" sz="5400" b="1" dirty="0" err="1" smtClean="0">
                <a:latin typeface=".VnAvant" pitchFamily="34" charset="0"/>
              </a:rPr>
              <a:t>th¸p</a:t>
            </a:r>
            <a:endParaRPr lang="en-US" sz="5400" b="1" dirty="0" smtClean="0">
              <a:latin typeface=".VnAvant" pitchFamily="34" charset="0"/>
            </a:endParaRPr>
          </a:p>
          <a:p>
            <a:pPr algn="ctr"/>
            <a:r>
              <a:rPr lang="en-US" sz="5400" b="1" dirty="0" smtClean="0">
                <a:latin typeface=".VnAvant" pitchFamily="34" charset="0"/>
              </a:rPr>
              <a:t>b¾p       </a:t>
            </a:r>
            <a:r>
              <a:rPr lang="en-US" sz="5400" b="1" dirty="0" err="1" smtClean="0">
                <a:latin typeface=".VnAvant" pitchFamily="34" charset="0"/>
              </a:rPr>
              <a:t>cÆp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err="1" smtClean="0">
                <a:latin typeface=".VnAvant" pitchFamily="34" charset="0"/>
              </a:rPr>
              <a:t>gÆp</a:t>
            </a:r>
            <a:endParaRPr lang="en-US" sz="5400" b="1" dirty="0" smtClean="0">
              <a:latin typeface=".VnAvant" pitchFamily="34" charset="0"/>
            </a:endParaRPr>
          </a:p>
          <a:p>
            <a:pPr algn="ctr"/>
            <a:r>
              <a:rPr lang="en-US" sz="5400" b="1" dirty="0" smtClean="0">
                <a:latin typeface=".VnAvant" pitchFamily="34" charset="0"/>
              </a:rPr>
              <a:t>®</a:t>
            </a:r>
            <a:r>
              <a:rPr lang="en-US" sz="5400" b="1" dirty="0" err="1" smtClean="0">
                <a:latin typeface=".VnAvant" pitchFamily="34" charset="0"/>
              </a:rPr>
              <a:t>Ëp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err="1" smtClean="0">
                <a:latin typeface=".VnAvant" pitchFamily="34" charset="0"/>
              </a:rPr>
              <a:t>mËp</a:t>
            </a:r>
            <a:r>
              <a:rPr lang="en-US" sz="5400" b="1" dirty="0" smtClean="0">
                <a:latin typeface=".VnAvant" pitchFamily="34" charset="0"/>
              </a:rPr>
              <a:t>      </a:t>
            </a:r>
            <a:r>
              <a:rPr lang="en-US" sz="5400" b="1" dirty="0" err="1" smtClean="0">
                <a:latin typeface=".VnAvant" pitchFamily="34" charset="0"/>
              </a:rPr>
              <a:t>nÊp</a:t>
            </a:r>
            <a:endParaRPr lang="en-US" sz="5400" b="1" dirty="0" smtClean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555367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xe</a:t>
            </a:r>
            <a:r>
              <a:rPr lang="en-US" sz="5400" b="1" dirty="0" smtClean="0">
                <a:latin typeface=".VnAvant" pitchFamily="34" charset="0"/>
              </a:rPr>
              <a:t> ®¹p   </a:t>
            </a:r>
            <a:r>
              <a:rPr lang="en-US" sz="5400" b="1" dirty="0" err="1" smtClean="0">
                <a:latin typeface=".VnAvant" pitchFamily="34" charset="0"/>
              </a:rPr>
              <a:t>cÆp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da</a:t>
            </a:r>
            <a:r>
              <a:rPr lang="en-US" sz="5400" b="1" dirty="0" smtClean="0">
                <a:latin typeface=".VnAvant" pitchFamily="34" charset="0"/>
              </a:rPr>
              <a:t>   c¸ </a:t>
            </a:r>
            <a:r>
              <a:rPr lang="en-US" sz="5400" b="1" dirty="0" err="1" smtClean="0">
                <a:latin typeface=".VnAvant" pitchFamily="34" charset="0"/>
              </a:rPr>
              <a:t>mËp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76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" y="274558"/>
            <a:ext cx="90678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  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Khi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ngñ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,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t«i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n»m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im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l×m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, m¾t ®en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sÉm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.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Thøc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dËy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,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t«i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cã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thÓ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®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ư­a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b¹n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chu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du kh¾p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n¬i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,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kh¸m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ph¸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th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Õ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giíi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hÊp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dÉn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, ®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Çy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¾p s¾c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mµu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. B¹n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cã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thÓ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xem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phim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,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nghe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nh¹c ®Ó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cã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phót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gi©y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thư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­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gi·n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,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Êm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¸p.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T«i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lµ </a:t>
            </a:r>
            <a:r>
              <a:rPr lang="en-US" sz="48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ai</a:t>
            </a:r>
            <a:r>
              <a:rPr lang="en-US" sz="48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?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Data 3"/>
          <p:cNvSpPr/>
          <p:nvPr/>
        </p:nvSpPr>
        <p:spPr>
          <a:xfrm rot="1291750">
            <a:off x="2796669" y="10357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ata 4"/>
          <p:cNvSpPr/>
          <p:nvPr/>
        </p:nvSpPr>
        <p:spPr>
          <a:xfrm rot="1291750">
            <a:off x="5158869" y="3093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7978268" y="45409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1806069" y="5379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 rot="1291750">
            <a:off x="1882270" y="5379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359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10</cp:revision>
  <dcterms:created xsi:type="dcterms:W3CDTF">2020-10-20T14:59:59Z</dcterms:created>
  <dcterms:modified xsi:type="dcterms:W3CDTF">2021-10-11T02:42:40Z</dcterms:modified>
</cp:coreProperties>
</file>