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56" r:id="rId6"/>
    <p:sldId id="260" r:id="rId7"/>
    <p:sldId id="262" r:id="rId8"/>
    <p:sldId id="271" r:id="rId9"/>
    <p:sldId id="264" r:id="rId10"/>
    <p:sldId id="265" r:id="rId11"/>
    <p:sldId id="266" r:id="rId12"/>
    <p:sldId id="267" r:id="rId13"/>
    <p:sldId id="27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6668-42D6-48C2-AC0C-090458B582F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D050A-AA3E-479E-8100-19CB2034C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9889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, Mai </a:t>
            </a:r>
            <a:r>
              <a:rPr lang="en-US" sz="6000" b="1" dirty="0" err="1" smtClean="0">
                <a:latin typeface=".VnAvant" pitchFamily="34" charset="0"/>
              </a:rPr>
              <a:t>rÊt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cÇn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cï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chÞu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khã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cÈn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thËn</a:t>
            </a:r>
            <a:r>
              <a:rPr lang="en-US" sz="6000" b="1" dirty="0" smtClean="0">
                <a:latin typeface=".VnAvant" pitchFamily="34" charset="0"/>
              </a:rPr>
              <a:t> vµ ®</a:t>
            </a:r>
            <a:r>
              <a:rPr lang="en-US" sz="6000" b="1" dirty="0" err="1" smtClean="0">
                <a:latin typeface=".VnAvant" pitchFamily="34" charset="0"/>
              </a:rPr>
              <a:t>Çy</a:t>
            </a:r>
            <a:r>
              <a:rPr lang="en-US" sz="6000" b="1" dirty="0" smtClean="0">
                <a:latin typeface=".VnAvant" pitchFamily="34" charset="0"/>
              </a:rPr>
              <a:t> ®ñ. Mai </a:t>
            </a:r>
            <a:r>
              <a:rPr lang="en-US" sz="6000" b="1" dirty="0" err="1" smtClean="0">
                <a:latin typeface=".VnAvant" pitchFamily="34" charset="0"/>
              </a:rPr>
              <a:t>cßn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tù</a:t>
            </a:r>
            <a:r>
              <a:rPr lang="en-US" sz="6000" b="1" dirty="0" smtClean="0">
                <a:latin typeface=".VnAvant" pitchFamily="34" charset="0"/>
              </a:rPr>
              <a:t> tin </a:t>
            </a:r>
            <a:r>
              <a:rPr lang="en-US" sz="6000" b="1" dirty="0" err="1" smtClean="0">
                <a:latin typeface=".VnAvant" pitchFamily="34" charset="0"/>
              </a:rPr>
              <a:t>hái</a:t>
            </a:r>
            <a:r>
              <a:rPr lang="en-US" sz="6000" b="1" dirty="0" smtClean="0">
                <a:latin typeface=".VnAvant" pitchFamily="34" charset="0"/>
              </a:rPr>
              <a:t> l¹i c« </a:t>
            </a:r>
            <a:r>
              <a:rPr lang="en-US" sz="6000" b="1" dirty="0" err="1" smtClean="0">
                <a:latin typeface=".VnAvant" pitchFamily="34" charset="0"/>
              </a:rPr>
              <a:t>gi¸o</a:t>
            </a:r>
            <a:r>
              <a:rPr lang="en-US" sz="6000" b="1" dirty="0" smtClean="0">
                <a:latin typeface=".VnAvant" pitchFamily="34" charset="0"/>
              </a:rPr>
              <a:t> vµ b¹n </a:t>
            </a:r>
            <a:r>
              <a:rPr lang="en-US" sz="6000" b="1" dirty="0" err="1" smtClean="0">
                <a:latin typeface=".VnAvant" pitchFamily="34" charset="0"/>
              </a:rPr>
              <a:t>bÌ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ch­ưa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râ</a:t>
            </a:r>
            <a:r>
              <a:rPr lang="en-US" sz="6000" b="1" dirty="0" smtClean="0">
                <a:latin typeface=".VnAvant" pitchFamily="34" charset="0"/>
              </a:rPr>
              <a:t>.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" name="Flowchart: Data 2"/>
          <p:cNvSpPr/>
          <p:nvPr/>
        </p:nvSpPr>
        <p:spPr>
          <a:xfrm rot="1291750">
            <a:off x="3025270" y="33217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ata 4"/>
          <p:cNvSpPr/>
          <p:nvPr/>
        </p:nvSpPr>
        <p:spPr>
          <a:xfrm rot="1291750">
            <a:off x="5768469" y="5074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5844669" y="50743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991600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TÕt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thËt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gÇn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81200"/>
            <a:ext cx="8991600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rÐt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vÉn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Ëm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®µo ®· chi </a:t>
            </a:r>
            <a:r>
              <a:rPr lang="en-US" sz="6000" b="1" dirty="0" err="1" smtClean="0">
                <a:latin typeface=".VnAvant" pitchFamily="34" charset="0"/>
              </a:rPr>
              <a:t>chÝt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léc</a:t>
            </a:r>
            <a:r>
              <a:rPr lang="en-US" sz="6000" b="1" dirty="0" smtClean="0">
                <a:latin typeface=".VnAvant" pitchFamily="34" charset="0"/>
              </a:rPr>
              <a:t> non.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Vµi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nô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trßn</a:t>
            </a:r>
            <a:r>
              <a:rPr lang="en-US" sz="6000" b="1" dirty="0" smtClean="0">
                <a:latin typeface=".VnAvant" pitchFamily="34" charset="0"/>
              </a:rPr>
              <a:t> ®á th¾m </a:t>
            </a:r>
            <a:r>
              <a:rPr lang="en-US" sz="6000" b="1" dirty="0" err="1" smtClean="0">
                <a:latin typeface=".VnAvant" pitchFamily="34" charset="0"/>
              </a:rPr>
              <a:t>võa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.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Råi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Êm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dÇn</a:t>
            </a:r>
            <a:r>
              <a:rPr lang="en-US" sz="6000" b="1" dirty="0" smtClean="0">
                <a:latin typeface=".VnAvant" pitchFamily="34" charset="0"/>
              </a:rPr>
              <a:t>, ®µn </a:t>
            </a:r>
            <a:r>
              <a:rPr lang="en-US" sz="6000" b="1" dirty="0" err="1" smtClean="0">
                <a:latin typeface=".VnAvant" pitchFamily="34" charset="0"/>
              </a:rPr>
              <a:t>Ðn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nhá</a:t>
            </a:r>
            <a:r>
              <a:rPr lang="en-US" sz="6000" b="1" dirty="0" smtClean="0">
                <a:latin typeface=".VnAvant" pitchFamily="34" charset="0"/>
              </a:rPr>
              <a:t> l¹i </a:t>
            </a:r>
            <a:r>
              <a:rPr lang="en-US" sz="6000" b="1" dirty="0" err="1" smtClean="0">
                <a:latin typeface=".VnAvant" pitchFamily="34" charset="0"/>
              </a:rPr>
              <a:t>rÝu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rÝt</a:t>
            </a:r>
            <a:r>
              <a:rPr lang="en-US" sz="6000" b="1" dirty="0" smtClean="0">
                <a:latin typeface=".VnAvant" pitchFamily="34" charset="0"/>
              </a:rPr>
              <a:t> bay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n¸o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nøc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ãn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míi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6599253" y="8847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1806069" y="4845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1882269" y="4845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8732854" y="21801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2957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TÕt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Õn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thËt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gÇn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C¸i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rÐt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vÉn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Ëm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MÊy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c©y</a:t>
            </a:r>
            <a:r>
              <a:rPr lang="en-US" sz="5400" b="1" dirty="0" smtClean="0">
                <a:latin typeface=".VnAvant" pitchFamily="34" charset="0"/>
              </a:rPr>
              <a:t> ®µo ®· chi </a:t>
            </a:r>
            <a:r>
              <a:rPr lang="en-US" sz="5400" b="1" dirty="0" err="1" smtClean="0">
                <a:latin typeface=".VnAvant" pitchFamily="34" charset="0"/>
              </a:rPr>
              <a:t>chÝt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léc</a:t>
            </a:r>
            <a:r>
              <a:rPr lang="en-US" sz="5400" b="1" dirty="0" smtClean="0">
                <a:latin typeface=".VnAvant" pitchFamily="34" charset="0"/>
              </a:rPr>
              <a:t> non. </a:t>
            </a:r>
            <a:r>
              <a:rPr lang="en-US" sz="5400" b="1" dirty="0" err="1" smtClean="0">
                <a:latin typeface=".VnAvant" pitchFamily="34" charset="0"/>
              </a:rPr>
              <a:t>Vµi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nô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trßn</a:t>
            </a:r>
            <a:r>
              <a:rPr lang="en-US" sz="5400" b="1" dirty="0" smtClean="0">
                <a:latin typeface=".VnAvant" pitchFamily="34" charset="0"/>
              </a:rPr>
              <a:t> ®á th¾m </a:t>
            </a:r>
            <a:r>
              <a:rPr lang="en-US" sz="5400" b="1" dirty="0" err="1" smtClean="0">
                <a:latin typeface=".VnAvant" pitchFamily="34" charset="0"/>
              </a:rPr>
              <a:t>võa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hÐ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në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Råi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trêi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Êm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dÇn</a:t>
            </a:r>
            <a:r>
              <a:rPr lang="en-US" sz="5400" b="1" dirty="0" smtClean="0">
                <a:latin typeface=".VnAvant" pitchFamily="34" charset="0"/>
              </a:rPr>
              <a:t>, ®µn </a:t>
            </a:r>
            <a:r>
              <a:rPr lang="en-US" sz="5400" b="1" dirty="0" err="1" smtClean="0">
                <a:latin typeface=".VnAvant" pitchFamily="34" charset="0"/>
              </a:rPr>
              <a:t>Ðn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nhá</a:t>
            </a:r>
            <a:r>
              <a:rPr lang="en-US" sz="5400" b="1" dirty="0" smtClean="0">
                <a:latin typeface=".VnAvant" pitchFamily="34" charset="0"/>
              </a:rPr>
              <a:t> l¹i </a:t>
            </a:r>
            <a:r>
              <a:rPr lang="en-US" sz="5400" b="1" dirty="0" err="1" smtClean="0">
                <a:latin typeface=".VnAvant" pitchFamily="34" charset="0"/>
              </a:rPr>
              <a:t>rÝu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rÝt</a:t>
            </a:r>
            <a:r>
              <a:rPr lang="en-US" sz="5400" b="1" dirty="0" smtClean="0">
                <a:latin typeface=".VnAvant" pitchFamily="34" charset="0"/>
              </a:rPr>
              <a:t> bay </a:t>
            </a:r>
            <a:r>
              <a:rPr lang="en-US" sz="5400" b="1" dirty="0" err="1" smtClean="0">
                <a:latin typeface=".VnAvant" pitchFamily="34" charset="0"/>
              </a:rPr>
              <a:t>vÒ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n¸o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nøc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ãn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n¨m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míi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14980"/>
            <a:ext cx="237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Thời tiết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457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69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</a:rPr>
              <a:t>§«</a:t>
            </a:r>
            <a:r>
              <a:rPr lang="en-US" sz="4000" b="1" dirty="0" err="1" smtClean="0">
                <a:latin typeface=".VnAvant" pitchFamily="34" charset="0"/>
              </a:rPr>
              <a:t>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vÑt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rÝu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rÝt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m·i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kh«ng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hÕt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chuyÖn</a:t>
            </a:r>
            <a:r>
              <a:rPr lang="en-US" sz="4000" b="1" dirty="0" smtClean="0">
                <a:latin typeface=".VnAvant" pitchFamily="34" charset="0"/>
              </a:rPr>
              <a:t>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69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</a:rPr>
              <a:t>§«</a:t>
            </a:r>
            <a:r>
              <a:rPr lang="en-US" sz="4000" b="1" dirty="0" err="1" smtClean="0">
                <a:latin typeface=".VnAvant" pitchFamily="34" charset="0"/>
              </a:rPr>
              <a:t>i</a:t>
            </a:r>
            <a:r>
              <a:rPr lang="en-US" sz="4000" b="1" dirty="0" smtClean="0">
                <a:latin typeface=".VnAvant" pitchFamily="34" charset="0"/>
              </a:rPr>
              <a:t> v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rÝu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r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m·i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kh«ng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ªt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chuyÖn</a:t>
            </a:r>
            <a:r>
              <a:rPr lang="en-US" sz="4000" b="1" dirty="0" smtClean="0">
                <a:latin typeface=".VnAvant" pitchFamily="34" charset="0"/>
              </a:rPr>
              <a:t>.</a:t>
            </a:r>
            <a:endParaRPr lang="en-US" sz="4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et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atin typeface=".VnAvant" pitchFamily="34" charset="0"/>
              </a:rPr>
              <a:t>ª</a:t>
            </a:r>
            <a:r>
              <a:rPr lang="en-US" sz="12000" b="1" dirty="0" smtClean="0">
                <a:latin typeface=".VnAvant" pitchFamily="34" charset="0"/>
              </a:rPr>
              <a:t>t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it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v</a:t>
            </a:r>
            <a:r>
              <a:rPr lang="en-US" sz="100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v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28600" y="5334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kÐt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sÐt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vÑt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24384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dÖt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nÕt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tÕt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lÝt</a:t>
            </a:r>
            <a:r>
              <a:rPr lang="en-US" sz="8000" b="1" dirty="0" smtClean="0">
                <a:latin typeface=".VnAvant" pitchFamily="34" charset="0"/>
              </a:rPr>
              <a:t>       </a:t>
            </a:r>
            <a:r>
              <a:rPr lang="en-US" sz="8000" b="1" dirty="0" err="1" smtClean="0">
                <a:latin typeface=".VnAvant" pitchFamily="34" charset="0"/>
              </a:rPr>
              <a:t>mÝt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vÞt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533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k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r>
              <a:rPr lang="en-US" sz="8000" b="1" dirty="0" smtClean="0">
                <a:latin typeface=".VnAvant" pitchFamily="34" charset="0"/>
              </a:rPr>
              <a:t>     s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et    </a:t>
            </a:r>
            <a:r>
              <a:rPr lang="en-US" sz="8000" b="1" dirty="0" smtClean="0">
                <a:latin typeface=".VnAvant" pitchFamily="34" charset="0"/>
              </a:rPr>
              <a:t>v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n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ªt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t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ªt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l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it      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v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9812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err="1" smtClean="0">
                <a:latin typeface=".VnAvant" pitchFamily="34" charset="0"/>
              </a:rPr>
              <a:t>vÑt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4102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bå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kÕt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962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mÝt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9812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v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54102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bå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ªt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962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1600" y="2438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bå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kÕt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4315361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mÝt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con </a:t>
            </a:r>
            <a:r>
              <a:rPr lang="en-US" sz="8000" b="1" dirty="0" err="1" smtClean="0">
                <a:latin typeface=".VnAvant" pitchFamily="34" charset="0"/>
              </a:rPr>
              <a:t>vÑt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196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ªt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286000"/>
            <a:ext cx="4495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286470"/>
            <a:ext cx="228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286470"/>
            <a:ext cx="2133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008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v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Ñt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2864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v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12864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7247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kÐt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sÐt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vÑt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dÖt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nÕt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tÕt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err="1" smtClean="0">
                <a:latin typeface=".VnAvant" pitchFamily="34" charset="0"/>
              </a:rPr>
              <a:t>lÝt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mÝt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vÞt</a:t>
            </a:r>
            <a:endParaRPr lang="en-US" sz="5400" b="1" dirty="0" smtClean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388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con </a:t>
            </a:r>
            <a:r>
              <a:rPr lang="en-US" sz="5400" b="1" dirty="0" err="1" smtClean="0">
                <a:latin typeface=".VnAvant" pitchFamily="34" charset="0"/>
              </a:rPr>
              <a:t>vÑt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bå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kÕt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qu</a:t>
            </a:r>
            <a:r>
              <a:rPr lang="en-US" sz="5400" b="1" dirty="0" smtClean="0">
                <a:latin typeface=".VnAvant" pitchFamily="34" charset="0"/>
              </a:rPr>
              <a:t>¶ </a:t>
            </a:r>
            <a:r>
              <a:rPr lang="en-US" sz="5400" b="1" dirty="0" err="1" smtClean="0">
                <a:latin typeface=".VnAvant" pitchFamily="34" charset="0"/>
              </a:rPr>
              <a:t>mÝt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2957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TÕt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Õn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thËt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gÇn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C¸i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rÐt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vÉn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Ëm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MÊy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c©y</a:t>
            </a:r>
            <a:r>
              <a:rPr lang="en-US" sz="5400" b="1" dirty="0" smtClean="0">
                <a:latin typeface=".VnAvant" pitchFamily="34" charset="0"/>
              </a:rPr>
              <a:t> ®µo ®· chi </a:t>
            </a:r>
            <a:r>
              <a:rPr lang="en-US" sz="5400" b="1" dirty="0" err="1" smtClean="0">
                <a:latin typeface=".VnAvant" pitchFamily="34" charset="0"/>
              </a:rPr>
              <a:t>chÝt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léc</a:t>
            </a:r>
            <a:r>
              <a:rPr lang="en-US" sz="5400" b="1" dirty="0" smtClean="0">
                <a:latin typeface=".VnAvant" pitchFamily="34" charset="0"/>
              </a:rPr>
              <a:t> non. </a:t>
            </a:r>
            <a:r>
              <a:rPr lang="en-US" sz="5400" b="1" dirty="0" err="1" smtClean="0">
                <a:latin typeface=".VnAvant" pitchFamily="34" charset="0"/>
              </a:rPr>
              <a:t>Vµi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nô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trßn</a:t>
            </a:r>
            <a:r>
              <a:rPr lang="en-US" sz="5400" b="1" dirty="0" smtClean="0">
                <a:latin typeface=".VnAvant" pitchFamily="34" charset="0"/>
              </a:rPr>
              <a:t> ®á th¾m </a:t>
            </a:r>
            <a:r>
              <a:rPr lang="en-US" sz="5400" b="1" dirty="0" err="1" smtClean="0">
                <a:latin typeface=".VnAvant" pitchFamily="34" charset="0"/>
              </a:rPr>
              <a:t>võa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hÐ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në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Råi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trêi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Êm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dÇn</a:t>
            </a:r>
            <a:r>
              <a:rPr lang="en-US" sz="5400" b="1" dirty="0" smtClean="0">
                <a:latin typeface=".VnAvant" pitchFamily="34" charset="0"/>
              </a:rPr>
              <a:t>, ®µn </a:t>
            </a:r>
            <a:r>
              <a:rPr lang="en-US" sz="5400" b="1" dirty="0" err="1" smtClean="0">
                <a:latin typeface=".VnAvant" pitchFamily="34" charset="0"/>
              </a:rPr>
              <a:t>Ðn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nhá</a:t>
            </a:r>
            <a:r>
              <a:rPr lang="en-US" sz="5400" b="1" dirty="0" smtClean="0">
                <a:latin typeface=".VnAvant" pitchFamily="34" charset="0"/>
              </a:rPr>
              <a:t> l¹i </a:t>
            </a:r>
            <a:r>
              <a:rPr lang="en-US" sz="5400" b="1" dirty="0" err="1" smtClean="0">
                <a:latin typeface=".VnAvant" pitchFamily="34" charset="0"/>
              </a:rPr>
              <a:t>rÝu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rÝt</a:t>
            </a:r>
            <a:r>
              <a:rPr lang="en-US" sz="5400" b="1" dirty="0" smtClean="0">
                <a:latin typeface=".VnAvant" pitchFamily="34" charset="0"/>
              </a:rPr>
              <a:t> bay </a:t>
            </a:r>
            <a:r>
              <a:rPr lang="en-US" sz="5400" b="1" dirty="0" err="1" smtClean="0">
                <a:latin typeface=".VnAvant" pitchFamily="34" charset="0"/>
              </a:rPr>
              <a:t>vÒ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n¸o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nøc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ãn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n¨m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míi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322957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Õn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thËt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gÇn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C¸i</a:t>
            </a:r>
            <a:r>
              <a:rPr lang="en-US" sz="5400" b="1" dirty="0" smtClean="0">
                <a:latin typeface=".VnAvant" pitchFamily="34" charset="0"/>
              </a:rPr>
              <a:t> r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vÉn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Ëm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MÊy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c©y</a:t>
            </a:r>
            <a:r>
              <a:rPr lang="en-US" sz="5400" b="1" dirty="0" smtClean="0">
                <a:latin typeface=".VnAvant" pitchFamily="34" charset="0"/>
              </a:rPr>
              <a:t> ®µo ®· chi ch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léc</a:t>
            </a:r>
            <a:r>
              <a:rPr lang="en-US" sz="5400" b="1" dirty="0" smtClean="0">
                <a:latin typeface=".VnAvant" pitchFamily="34" charset="0"/>
              </a:rPr>
              <a:t> non. </a:t>
            </a:r>
            <a:r>
              <a:rPr lang="en-US" sz="5400" b="1" dirty="0" err="1" smtClean="0">
                <a:latin typeface=".VnAvant" pitchFamily="34" charset="0"/>
              </a:rPr>
              <a:t>Vµi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nô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trßn</a:t>
            </a:r>
            <a:r>
              <a:rPr lang="en-US" sz="5400" b="1" dirty="0" smtClean="0">
                <a:latin typeface=".VnAvant" pitchFamily="34" charset="0"/>
              </a:rPr>
              <a:t> ®á th¾m </a:t>
            </a:r>
            <a:r>
              <a:rPr lang="en-US" sz="5400" b="1" dirty="0" err="1" smtClean="0">
                <a:latin typeface=".VnAvant" pitchFamily="34" charset="0"/>
              </a:rPr>
              <a:t>võa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hÐ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në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Råi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trêi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Êm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dÇn</a:t>
            </a:r>
            <a:r>
              <a:rPr lang="en-US" sz="5400" b="1" dirty="0" smtClean="0">
                <a:latin typeface=".VnAvant" pitchFamily="34" charset="0"/>
              </a:rPr>
              <a:t>, ®µn </a:t>
            </a:r>
            <a:r>
              <a:rPr lang="en-US" sz="5400" b="1" dirty="0" err="1" smtClean="0">
                <a:latin typeface=".VnAvant" pitchFamily="34" charset="0"/>
              </a:rPr>
              <a:t>Ðn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nhá</a:t>
            </a:r>
            <a:r>
              <a:rPr lang="en-US" sz="5400" b="1" dirty="0" smtClean="0">
                <a:latin typeface=".VnAvant" pitchFamily="34" charset="0"/>
              </a:rPr>
              <a:t> l¹i </a:t>
            </a:r>
            <a:r>
              <a:rPr lang="en-US" sz="5400" b="1" dirty="0" err="1" smtClean="0">
                <a:latin typeface=".VnAvant" pitchFamily="34" charset="0"/>
              </a:rPr>
              <a:t>rÝu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r>
              <a:rPr lang="en-US" sz="5400" b="1" dirty="0" smtClean="0">
                <a:latin typeface=".VnAvant" pitchFamily="34" charset="0"/>
              </a:rPr>
              <a:t> bay </a:t>
            </a:r>
            <a:r>
              <a:rPr lang="en-US" sz="5400" b="1" dirty="0" err="1" smtClean="0">
                <a:latin typeface=".VnAvant" pitchFamily="34" charset="0"/>
              </a:rPr>
              <a:t>vÒ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n¸o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nøc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ãn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n¨m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míi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21" name="Flowchart: Data 20"/>
          <p:cNvSpPr/>
          <p:nvPr/>
        </p:nvSpPr>
        <p:spPr>
          <a:xfrm rot="1291750">
            <a:off x="6301869" y="2737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ata 21"/>
          <p:cNvSpPr/>
          <p:nvPr/>
        </p:nvSpPr>
        <p:spPr>
          <a:xfrm rot="1291750">
            <a:off x="3330069" y="10357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ata 22"/>
          <p:cNvSpPr/>
          <p:nvPr/>
        </p:nvSpPr>
        <p:spPr>
          <a:xfrm rot="1291750">
            <a:off x="6530470" y="1950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ata 23"/>
          <p:cNvSpPr/>
          <p:nvPr/>
        </p:nvSpPr>
        <p:spPr>
          <a:xfrm rot="1291750">
            <a:off x="8206869" y="2712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ata 24"/>
          <p:cNvSpPr/>
          <p:nvPr/>
        </p:nvSpPr>
        <p:spPr>
          <a:xfrm rot="1291750">
            <a:off x="8206869" y="5226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ata 25"/>
          <p:cNvSpPr/>
          <p:nvPr/>
        </p:nvSpPr>
        <p:spPr>
          <a:xfrm rot="1291750">
            <a:off x="8283069" y="52267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377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2020-10-20T14:20:34Z</dcterms:created>
  <dcterms:modified xsi:type="dcterms:W3CDTF">2021-10-08T00:36:40Z</dcterms:modified>
</cp:coreProperties>
</file>