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A183-81DB-49D8-9739-5F0A102061F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5BD2-505E-40BA-87FA-E96BCDEEF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52399"/>
          <a:ext cx="8305800" cy="64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00"/>
                <a:gridCol w="2768600"/>
                <a:gridCol w="2768600"/>
              </a:tblGrid>
              <a:tr h="138806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.VnAvant" pitchFamily="34" charset="0"/>
                        </a:rPr>
                        <a:t>c</a:t>
                      </a:r>
                      <a:endParaRPr lang="en-US" sz="72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27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a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8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1600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ac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600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at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819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¨</a:t>
            </a:r>
            <a:r>
              <a:rPr lang="en-US" sz="7200" b="1" dirty="0" smtClean="0">
                <a:latin typeface=".VnAvant" pitchFamily="34" charset="0"/>
              </a:rPr>
              <a:t>c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819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¨t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96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©</a:t>
            </a:r>
            <a:r>
              <a:rPr lang="en-US" sz="7200" b="1" dirty="0" smtClean="0">
                <a:latin typeface=".VnAvant" pitchFamily="34" charset="0"/>
              </a:rPr>
              <a:t>c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96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©t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257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oc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257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ot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8118"/>
            <a:ext cx="1612900" cy="9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0387" y="194180"/>
            <a:ext cx="290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Kiến và dế mèn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98430" y="80332"/>
            <a:ext cx="5791201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Bài học đầu tiên của thỏ con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13983"/>
            <a:ext cx="8991600" cy="574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53085"/>
              </p:ext>
            </p:extLst>
          </p:nvPr>
        </p:nvGraphicFramePr>
        <p:xfrm>
          <a:off x="457200" y="152399"/>
          <a:ext cx="8305800" cy="64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00"/>
                <a:gridCol w="2768600"/>
                <a:gridCol w="2768600"/>
              </a:tblGrid>
              <a:tr h="138806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atin typeface=".VnAvant" pitchFamily="34" charset="0"/>
                        </a:rPr>
                        <a:t>c</a:t>
                      </a:r>
                      <a:endParaRPr lang="en-US" sz="72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27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«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8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smtClean="0">
                          <a:latin typeface=".VnAvant" pitchFamily="34" charset="0"/>
                        </a:rPr>
                        <a:t>­ư</a:t>
                      </a:r>
                      <a:endParaRPr lang="en-US" sz="7200" b="1" dirty="0" smtClean="0">
                        <a:latin typeface=".VnAvant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1600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«</a:t>
            </a:r>
            <a:r>
              <a:rPr lang="en-US" sz="7200" b="1" dirty="0" smtClean="0">
                <a:latin typeface=".VnAvant" pitchFamily="34" charset="0"/>
              </a:rPr>
              <a:t>c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600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«</a:t>
            </a:r>
            <a:r>
              <a:rPr lang="en-US" sz="7200" b="1" dirty="0" smtClean="0">
                <a:latin typeface=".VnAvant" pitchFamily="34" charset="0"/>
              </a:rPr>
              <a:t>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819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¬</a:t>
            </a:r>
            <a:r>
              <a:rPr lang="en-US" sz="7200" b="1" dirty="0" smtClean="0">
                <a:latin typeface=".VnAvant" pitchFamily="34" charset="0"/>
              </a:rPr>
              <a:t>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96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uc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96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ut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257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­</a:t>
            </a:r>
            <a:r>
              <a:rPr lang="en-US" sz="7200" b="1" dirty="0" err="1" smtClean="0">
                <a:latin typeface=".VnAvant" pitchFamily="34" charset="0"/>
              </a:rPr>
              <a:t>ưc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257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­</a:t>
            </a:r>
            <a:r>
              <a:rPr lang="en-US" sz="7200" b="1" dirty="0" err="1" smtClean="0">
                <a:latin typeface=".VnAvant" pitchFamily="34" charset="0"/>
              </a:rPr>
              <a:t>ưt</a:t>
            </a:r>
            <a:endParaRPr lang="en-US" sz="7200" b="1" dirty="0">
              <a:latin typeface=".VnAvant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00400" y="2819400"/>
            <a:ext cx="2819400" cy="1143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00400" y="2819400"/>
            <a:ext cx="2819400" cy="1219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9804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bËt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löa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39804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lä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mùc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94008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cét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mèc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594008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®«</a:t>
            </a:r>
            <a:r>
              <a:rPr lang="en-US" sz="6600" b="1" dirty="0" err="1" smtClean="0">
                <a:latin typeface=".VnAvant" pitchFamily="34" charset="0"/>
              </a:rPr>
              <a:t>i</a:t>
            </a:r>
            <a:r>
              <a:rPr lang="en-US" sz="6600" b="1" dirty="0" smtClean="0">
                <a:latin typeface=".VnAvant" pitchFamily="34" charset="0"/>
              </a:rPr>
              <a:t> m¾t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4404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h¹t </a:t>
            </a:r>
            <a:r>
              <a:rPr lang="en-US" sz="6600" b="1" dirty="0" err="1" smtClean="0">
                <a:latin typeface=".VnAvant" pitchFamily="34" charset="0"/>
              </a:rPr>
              <a:t>thãc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854404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l¸c</a:t>
            </a:r>
            <a:r>
              <a:rPr lang="en-US" sz="6600" b="1" dirty="0" smtClean="0">
                <a:latin typeface=".VnAvant" pitchFamily="34" charset="0"/>
              </a:rPr>
              <a:t> ®¸c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149804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xóc</a:t>
            </a:r>
            <a:r>
              <a:rPr lang="en-US" sz="6600" b="1" dirty="0" smtClean="0">
                <a:latin typeface=".VnAvant" pitchFamily="34" charset="0"/>
              </a:rPr>
              <a:t> x¾c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149804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qu</a:t>
            </a:r>
            <a:r>
              <a:rPr lang="en-US" sz="6600" b="1" dirty="0" smtClean="0">
                <a:latin typeface=".VnAvant" pitchFamily="34" charset="0"/>
              </a:rPr>
              <a:t>¶ </a:t>
            </a:r>
            <a:r>
              <a:rPr lang="en-US" sz="6600" b="1" dirty="0" err="1" smtClean="0">
                <a:latin typeface=".VnAvant" pitchFamily="34" charset="0"/>
              </a:rPr>
              <a:t>ít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445204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giÊc</a:t>
            </a:r>
            <a:r>
              <a:rPr lang="en-US" sz="6600" b="1" dirty="0" smtClean="0">
                <a:latin typeface=".VnAvant" pitchFamily="34" charset="0"/>
              </a:rPr>
              <a:t> m¬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445204"/>
            <a:ext cx="449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gãt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ch©n</a:t>
            </a:r>
            <a:endParaRPr lang="en-US" sz="6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7489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Gµ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dÉn</a:t>
            </a:r>
            <a:r>
              <a:rPr lang="en-US" sz="5400" b="1" dirty="0" smtClean="0">
                <a:latin typeface=".VnAvant" pitchFamily="34" charset="0"/>
              </a:rPr>
              <a:t> ®µn con ®</a:t>
            </a:r>
            <a:r>
              <a:rPr lang="en-US" sz="5400" b="1" dirty="0" err="1" smtClean="0">
                <a:latin typeface=".VnAvant" pitchFamily="34" charset="0"/>
              </a:rPr>
              <a:t>i</a:t>
            </a:r>
            <a:r>
              <a:rPr lang="en-US" sz="5400" b="1" dirty="0" smtClean="0">
                <a:latin typeface=".VnAvant" pitchFamily="34" charset="0"/>
              </a:rPr>
              <a:t> ¨n. </a:t>
            </a:r>
            <a:r>
              <a:rPr lang="en-US" sz="5400" b="1" dirty="0" err="1" smtClean="0">
                <a:latin typeface=".VnAvant" pitchFamily="34" charset="0"/>
              </a:rPr>
              <a:t>Chèc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chèc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t×m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thÊy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måi</a:t>
            </a:r>
            <a:r>
              <a:rPr lang="en-US" sz="5400" b="1" dirty="0" smtClean="0">
                <a:latin typeface=".VnAvant" pitchFamily="34" charset="0"/>
              </a:rPr>
              <a:t>, gµ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 “</a:t>
            </a:r>
            <a:r>
              <a:rPr lang="en-US" sz="5400" b="1" dirty="0" err="1" smtClean="0">
                <a:latin typeface=".VnAvant" pitchFamily="34" charset="0"/>
              </a:rPr>
              <a:t>tôc</a:t>
            </a:r>
            <a:r>
              <a:rPr lang="en-US" sz="5400" b="1" dirty="0" smtClean="0">
                <a:latin typeface=".VnAvant" pitchFamily="34" charset="0"/>
              </a:rPr>
              <a:t>… </a:t>
            </a:r>
            <a:r>
              <a:rPr lang="en-US" sz="5400" b="1" dirty="0" err="1" smtClean="0">
                <a:latin typeface=".VnAvant" pitchFamily="34" charset="0"/>
              </a:rPr>
              <a:t>tôc</a:t>
            </a:r>
            <a:r>
              <a:rPr lang="en-US" sz="5400" b="1" dirty="0" smtClean="0">
                <a:latin typeface=".VnAvant" pitchFamily="34" charset="0"/>
              </a:rPr>
              <a:t>…” </a:t>
            </a:r>
            <a:r>
              <a:rPr lang="en-US" sz="5400" b="1" dirty="0" err="1" smtClean="0">
                <a:latin typeface=".VnAvant" pitchFamily="34" charset="0"/>
              </a:rPr>
              <a:t>gäi</a:t>
            </a:r>
            <a:r>
              <a:rPr lang="en-US" sz="5400" b="1" dirty="0" smtClean="0">
                <a:latin typeface=".VnAvant" pitchFamily="34" charset="0"/>
              </a:rPr>
              <a:t> con. §µn gµ con ch¹y l¹i, </a:t>
            </a:r>
            <a:r>
              <a:rPr lang="en-US" sz="5400" b="1" dirty="0" err="1" smtClean="0">
                <a:latin typeface=".VnAvant" pitchFamily="34" charset="0"/>
              </a:rPr>
              <a:t>chen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chóc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nhau</a:t>
            </a:r>
            <a:r>
              <a:rPr lang="en-US" sz="5400" b="1" dirty="0" smtClean="0">
                <a:latin typeface=".VnAvant" pitchFamily="34" charset="0"/>
              </a:rPr>
              <a:t> ¨n </a:t>
            </a:r>
            <a:r>
              <a:rPr lang="en-US" sz="5400" b="1" dirty="0" err="1" smtClean="0">
                <a:latin typeface=".VnAvant" pitchFamily="34" charset="0"/>
              </a:rPr>
              <a:t>råi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róc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bªn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. Gµ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 ñ </a:t>
            </a:r>
            <a:r>
              <a:rPr lang="en-US" sz="5400" b="1" dirty="0" err="1" smtClean="0">
                <a:latin typeface=".VnAvant" pitchFamily="34" charset="0"/>
              </a:rPr>
              <a:t>Êm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c¸c</a:t>
            </a:r>
            <a:r>
              <a:rPr lang="en-US" sz="5400" b="1" dirty="0" smtClean="0">
                <a:latin typeface=".VnAvant" pitchFamily="34" charset="0"/>
              </a:rPr>
              <a:t> con.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6" name="Flowchart: Data 15"/>
          <p:cNvSpPr/>
          <p:nvPr/>
        </p:nvSpPr>
        <p:spPr>
          <a:xfrm rot="1291750">
            <a:off x="1196469" y="1188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/>
          <p:cNvSpPr/>
          <p:nvPr/>
        </p:nvSpPr>
        <p:spPr>
          <a:xfrm rot="1291750">
            <a:off x="2872869" y="2788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ata 17"/>
          <p:cNvSpPr/>
          <p:nvPr/>
        </p:nvSpPr>
        <p:spPr>
          <a:xfrm rot="1291750">
            <a:off x="5692269" y="4388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ata 18"/>
          <p:cNvSpPr/>
          <p:nvPr/>
        </p:nvSpPr>
        <p:spPr>
          <a:xfrm rot="1291750">
            <a:off x="5920869" y="53029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ata 19"/>
          <p:cNvSpPr/>
          <p:nvPr/>
        </p:nvSpPr>
        <p:spPr>
          <a:xfrm rot="1291750">
            <a:off x="5997069" y="53029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Gµ </a:t>
            </a:r>
            <a:r>
              <a:rPr lang="en-US" sz="6000" b="1" dirty="0" err="1" smtClean="0">
                <a:latin typeface=".VnAvant" pitchFamily="34" charset="0"/>
              </a:rPr>
              <a:t>mÑ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dÉn</a:t>
            </a:r>
            <a:r>
              <a:rPr lang="en-US" sz="6000" b="1" dirty="0" smtClean="0">
                <a:latin typeface=".VnAvant" pitchFamily="34" charset="0"/>
              </a:rPr>
              <a:t> ®µn con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¨n.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Chèc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chèc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t×m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måi</a:t>
            </a:r>
            <a:r>
              <a:rPr lang="en-US" sz="6000" b="1" dirty="0" smtClean="0">
                <a:latin typeface=".VnAvant" pitchFamily="34" charset="0"/>
              </a:rPr>
              <a:t>, gµ </a:t>
            </a:r>
            <a:r>
              <a:rPr lang="en-US" sz="6000" b="1" dirty="0" err="1" smtClean="0">
                <a:latin typeface=".VnAvant" pitchFamily="34" charset="0"/>
              </a:rPr>
              <a:t>mÑ</a:t>
            </a:r>
            <a:r>
              <a:rPr lang="en-US" sz="6000" b="1" dirty="0" smtClean="0">
                <a:latin typeface=".VnAvant" pitchFamily="34" charset="0"/>
              </a:rPr>
              <a:t> “</a:t>
            </a:r>
            <a:r>
              <a:rPr lang="en-US" sz="6000" b="1" dirty="0" err="1" smtClean="0">
                <a:latin typeface=".VnAvant" pitchFamily="34" charset="0"/>
              </a:rPr>
              <a:t>tôc</a:t>
            </a:r>
            <a:r>
              <a:rPr lang="en-US" sz="6000" b="1" dirty="0" smtClean="0">
                <a:latin typeface=".VnAvant" pitchFamily="34" charset="0"/>
              </a:rPr>
              <a:t>… </a:t>
            </a:r>
            <a:r>
              <a:rPr lang="en-US" sz="6000" b="1" dirty="0" err="1" smtClean="0">
                <a:latin typeface=".VnAvant" pitchFamily="34" charset="0"/>
              </a:rPr>
              <a:t>tôc</a:t>
            </a:r>
            <a:r>
              <a:rPr lang="en-US" sz="6000" b="1" dirty="0" smtClean="0">
                <a:latin typeface=".VnAvant" pitchFamily="34" charset="0"/>
              </a:rPr>
              <a:t>…” </a:t>
            </a:r>
            <a:r>
              <a:rPr lang="en-US" sz="6000" b="1" dirty="0" err="1" smtClean="0">
                <a:latin typeface=".VnAvant" pitchFamily="34" charset="0"/>
              </a:rPr>
              <a:t>gäi</a:t>
            </a:r>
            <a:r>
              <a:rPr lang="en-US" sz="6000" b="1" dirty="0" smtClean="0">
                <a:latin typeface=".VnAvant" pitchFamily="34" charset="0"/>
              </a:rPr>
              <a:t> con.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5151454" y="11895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5616070" y="38551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5539869" y="3855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1798654" y="24087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§µn gµ con ch¹y l¹i, </a:t>
            </a:r>
            <a:r>
              <a:rPr lang="en-US" sz="6000" b="1" dirty="0" err="1" smtClean="0">
                <a:latin typeface=".VnAvant" pitchFamily="34" charset="0"/>
              </a:rPr>
              <a:t>chen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nhau</a:t>
            </a:r>
            <a:r>
              <a:rPr lang="en-US" sz="6000" b="1" dirty="0" smtClean="0">
                <a:latin typeface=".VnAvant" pitchFamily="34" charset="0"/>
              </a:rPr>
              <a:t> ¨n </a:t>
            </a:r>
            <a:r>
              <a:rPr lang="en-US" sz="6000" b="1" dirty="0" err="1" smtClean="0">
                <a:latin typeface=".VnAvant" pitchFamily="34" charset="0"/>
              </a:rPr>
              <a:t>råi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mÑ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8580454" y="11895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6301869" y="37789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6378069" y="37789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7513653" y="25611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Gµ </a:t>
            </a:r>
            <a:r>
              <a:rPr lang="en-US" sz="6000" b="1" dirty="0" err="1" smtClean="0">
                <a:latin typeface=".VnAvant" pitchFamily="34" charset="0"/>
              </a:rPr>
              <a:t>mÑ</a:t>
            </a:r>
            <a:r>
              <a:rPr lang="en-US" sz="6000" b="1" dirty="0" smtClean="0">
                <a:latin typeface=".VnAvant" pitchFamily="34" charset="0"/>
              </a:rPr>
              <a:t> ñ </a:t>
            </a:r>
            <a:r>
              <a:rPr lang="en-US" sz="6000" b="1" dirty="0" err="1" smtClean="0">
                <a:latin typeface=".VnAvant" pitchFamily="34" charset="0"/>
              </a:rPr>
              <a:t>Êm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®µn con.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2020-10-19T15:09:36Z</dcterms:created>
  <dcterms:modified xsi:type="dcterms:W3CDTF">2021-10-07T00:33:53Z</dcterms:modified>
</cp:coreProperties>
</file>