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56" r:id="rId6"/>
    <p:sldId id="260" r:id="rId7"/>
    <p:sldId id="262" r:id="rId8"/>
    <p:sldId id="269" r:id="rId9"/>
    <p:sldId id="263" r:id="rId10"/>
    <p:sldId id="264" r:id="rId11"/>
    <p:sldId id="265" r:id="rId12"/>
    <p:sldId id="266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62A-3FD9-49B1-A176-6E5A003C357C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488-DC03-4281-A038-994120B12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62A-3FD9-49B1-A176-6E5A003C357C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488-DC03-4281-A038-994120B12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62A-3FD9-49B1-A176-6E5A003C357C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488-DC03-4281-A038-994120B12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62A-3FD9-49B1-A176-6E5A003C357C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488-DC03-4281-A038-994120B12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62A-3FD9-49B1-A176-6E5A003C357C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488-DC03-4281-A038-994120B12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62A-3FD9-49B1-A176-6E5A003C357C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488-DC03-4281-A038-994120B12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62A-3FD9-49B1-A176-6E5A003C357C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488-DC03-4281-A038-994120B12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62A-3FD9-49B1-A176-6E5A003C357C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488-DC03-4281-A038-994120B12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62A-3FD9-49B1-A176-6E5A003C357C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488-DC03-4281-A038-994120B12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62A-3FD9-49B1-A176-6E5A003C357C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488-DC03-4281-A038-994120B12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62A-3FD9-49B1-A176-6E5A003C357C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B488-DC03-4281-A038-994120B12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B962A-3FD9-49B1-A176-6E5A003C357C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B488-DC03-4281-A038-994120B12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"/>
            <a:ext cx="883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Mïa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thu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Õn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c©y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cèi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­ </a:t>
            </a:r>
            <a:r>
              <a:rPr lang="en-US" sz="6000" b="1" dirty="0" err="1" smtClean="0">
                <a:latin typeface=".VnAvant" pitchFamily="34" charset="0"/>
              </a:rPr>
              <a:t>thay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tÊm</a:t>
            </a:r>
            <a:r>
              <a:rPr lang="en-US" sz="6000" b="1" dirty="0" smtClean="0">
                <a:latin typeface=".VnAvant" pitchFamily="34" charset="0"/>
              </a:rPr>
              <a:t> ¸o </a:t>
            </a:r>
            <a:r>
              <a:rPr lang="en-US" sz="6000" b="1" dirty="0" err="1" smtClean="0">
                <a:latin typeface=".VnAvant" pitchFamily="34" charset="0"/>
              </a:rPr>
              <a:t>míi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Cóc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në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hoa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rùc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rì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gÊc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sai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lóc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lØu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Em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n¨m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häc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míi</a:t>
            </a:r>
            <a:r>
              <a:rPr lang="en-US" sz="6000" b="1" dirty="0" smtClean="0">
                <a:latin typeface=".VnAvant" pitchFamily="34" charset="0"/>
              </a:rPr>
              <a:t>. 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267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oc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438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4384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­c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3528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uc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848600" y="1600200"/>
            <a:ext cx="3048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81400" y="3429000"/>
            <a:ext cx="3048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76600" y="4343400"/>
            <a:ext cx="3810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29000" y="4343400"/>
            <a:ext cx="3810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latin typeface=".VnAvant" pitchFamily="34" charset="0"/>
              </a:rPr>
              <a:t>HÌ ®</a:t>
            </a:r>
            <a:r>
              <a:rPr lang="en-US" sz="6000" b="1" dirty="0" err="1" smtClean="0">
                <a:latin typeface=".VnAvant" pitchFamily="34" charset="0"/>
              </a:rPr>
              <a:t>Õn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Nam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nghØ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m¸t</a:t>
            </a:r>
            <a:r>
              <a:rPr lang="en-US" sz="6000" b="1" dirty="0" smtClean="0">
                <a:latin typeface=".VnAvant" pitchFamily="34" charset="0"/>
              </a:rPr>
              <a:t> ë </a:t>
            </a:r>
            <a:r>
              <a:rPr lang="en-US" sz="6000" b="1" dirty="0" err="1" smtClean="0">
                <a:latin typeface=".VnAvant" pitchFamily="34" charset="0"/>
              </a:rPr>
              <a:t>C¸t</a:t>
            </a:r>
            <a:r>
              <a:rPr lang="en-US" sz="6000" b="1" dirty="0" smtClean="0">
                <a:latin typeface=".VnAvant" pitchFamily="34" charset="0"/>
              </a:rPr>
              <a:t> Bµ.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3703653" y="11133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6987670" y="2483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7063870" y="2483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latin typeface=".VnAvant" pitchFamily="34" charset="0"/>
              </a:rPr>
              <a:t>MÑ vµ Nam </a:t>
            </a:r>
            <a:r>
              <a:rPr lang="en-US" sz="6000" b="1" dirty="0" err="1" smtClean="0">
                <a:latin typeface=".VnAvant" pitchFamily="34" charset="0"/>
              </a:rPr>
              <a:t>bá</a:t>
            </a:r>
            <a:r>
              <a:rPr lang="en-US" sz="6000" b="1" dirty="0" smtClean="0">
                <a:latin typeface=".VnAvant" pitchFamily="34" charset="0"/>
              </a:rPr>
              <a:t> ¸o </a:t>
            </a:r>
            <a:r>
              <a:rPr lang="en-US" sz="6000" b="1" dirty="0" err="1" smtClean="0">
                <a:latin typeface=".VnAvant" pitchFamily="34" charset="0"/>
              </a:rPr>
              <a:t>b¬i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bµn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ch¶i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kh¨n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mÆt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ba</a:t>
            </a:r>
            <a:r>
              <a:rPr lang="en-US" sz="6000" b="1" dirty="0" smtClean="0">
                <a:latin typeface=".VnAvant" pitchFamily="34" charset="0"/>
              </a:rPr>
              <a:t> l«.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1570055" y="2484955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5616070" y="3855147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5539869" y="3855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/>
        </p:nvSpPr>
        <p:spPr>
          <a:xfrm rot="1291750">
            <a:off x="5242227" y="24849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1291750">
            <a:off x="1737027" y="3856557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latin typeface=".VnAvant" pitchFamily="34" charset="0"/>
              </a:rPr>
              <a:t>Nam </a:t>
            </a:r>
            <a:r>
              <a:rPr lang="en-US" sz="6000" b="1" dirty="0" err="1" smtClean="0">
                <a:latin typeface=".VnAvant" pitchFamily="34" charset="0"/>
              </a:rPr>
              <a:t>rÊt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vui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khi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ch¬i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víi</a:t>
            </a:r>
            <a:r>
              <a:rPr lang="en-US" sz="6000" b="1" dirty="0" smtClean="0">
                <a:latin typeface=".VnAvant" pitchFamily="34" charset="0"/>
              </a:rPr>
              <a:t> c¶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5227653" y="1113355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7216269" y="2483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7292469" y="24835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1291750">
            <a:off x="3094054" y="24849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87489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latin typeface=".VnAvant" pitchFamily="34" charset="0"/>
              </a:rPr>
              <a:t>HÌ ®</a:t>
            </a:r>
            <a:r>
              <a:rPr lang="en-US" sz="6000" b="1" dirty="0" err="1" smtClean="0">
                <a:latin typeface=".VnAvant" pitchFamily="34" charset="0"/>
              </a:rPr>
              <a:t>Õn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Nam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nghØ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m¸t</a:t>
            </a:r>
            <a:r>
              <a:rPr lang="en-US" sz="6000" b="1" dirty="0" smtClean="0">
                <a:latin typeface=".VnAvant" pitchFamily="34" charset="0"/>
              </a:rPr>
              <a:t> ë </a:t>
            </a:r>
            <a:r>
              <a:rPr lang="en-US" sz="6000" b="1" dirty="0" err="1" smtClean="0">
                <a:latin typeface=".VnAvant" pitchFamily="34" charset="0"/>
              </a:rPr>
              <a:t>C¸t</a:t>
            </a:r>
            <a:r>
              <a:rPr lang="en-US" sz="6000" b="1" dirty="0" smtClean="0">
                <a:latin typeface=".VnAvant" pitchFamily="34" charset="0"/>
              </a:rPr>
              <a:t> Bµ. MÑ vµ Nam </a:t>
            </a:r>
            <a:r>
              <a:rPr lang="en-US" sz="6000" b="1" dirty="0" err="1" smtClean="0">
                <a:latin typeface=".VnAvant" pitchFamily="34" charset="0"/>
              </a:rPr>
              <a:t>bá</a:t>
            </a:r>
            <a:r>
              <a:rPr lang="en-US" sz="6000" b="1" dirty="0" smtClean="0">
                <a:latin typeface=".VnAvant" pitchFamily="34" charset="0"/>
              </a:rPr>
              <a:t> ¸o </a:t>
            </a:r>
            <a:r>
              <a:rPr lang="en-US" sz="6000" b="1" dirty="0" err="1" smtClean="0">
                <a:latin typeface=".VnAvant" pitchFamily="34" charset="0"/>
              </a:rPr>
              <a:t>b¬i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bµn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ch¶i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kh¨n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mÆt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ba</a:t>
            </a:r>
            <a:r>
              <a:rPr lang="en-US" sz="6000" b="1" dirty="0" smtClean="0">
                <a:latin typeface=".VnAvant" pitchFamily="34" charset="0"/>
              </a:rPr>
              <a:t> l«. Nam </a:t>
            </a:r>
            <a:r>
              <a:rPr lang="en-US" sz="6000" b="1" dirty="0" err="1" smtClean="0">
                <a:latin typeface=".VnAvant" pitchFamily="34" charset="0"/>
              </a:rPr>
              <a:t>rÊt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vui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khi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ch¬i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víi</a:t>
            </a:r>
            <a:r>
              <a:rPr lang="en-US" sz="6000" b="1" dirty="0" smtClean="0">
                <a:latin typeface=".VnAvant" pitchFamily="34" charset="0"/>
              </a:rPr>
              <a:t> c¶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2520460" y="142772"/>
            <a:ext cx="4642339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3506422" y="286846"/>
            <a:ext cx="237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    Xin phép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564" y="142773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228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102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.VnAvant" pitchFamily="34" charset="0"/>
              </a:rPr>
              <a:t>Nam b¾t </a:t>
            </a:r>
            <a:r>
              <a:rPr lang="en-US" sz="3600" b="1" dirty="0" err="1" smtClean="0">
                <a:latin typeface=".VnAvant" pitchFamily="34" charset="0"/>
              </a:rPr>
              <a:t>nhÞp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cho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tÊt</a:t>
            </a:r>
            <a:r>
              <a:rPr lang="en-US" sz="3600" b="1" dirty="0" smtClean="0">
                <a:latin typeface=".VnAvant" pitchFamily="34" charset="0"/>
              </a:rPr>
              <a:t> c¶ </a:t>
            </a:r>
            <a:r>
              <a:rPr lang="en-US" sz="3600" b="1" dirty="0" err="1" smtClean="0">
                <a:latin typeface=".VnAvant" pitchFamily="34" charset="0"/>
              </a:rPr>
              <a:t>c¸c</a:t>
            </a:r>
            <a:r>
              <a:rPr lang="en-US" sz="3600" b="1" dirty="0" smtClean="0">
                <a:latin typeface=".VnAvant" pitchFamily="34" charset="0"/>
              </a:rPr>
              <a:t> b¹n </a:t>
            </a:r>
            <a:r>
              <a:rPr lang="en-US" sz="3600" b="1" dirty="0" err="1" smtClean="0">
                <a:latin typeface=".VnAvant" pitchFamily="34" charset="0"/>
              </a:rPr>
              <a:t>h¸t</a:t>
            </a:r>
            <a:r>
              <a:rPr lang="en-US" sz="3600" b="1" dirty="0" smtClean="0">
                <a:latin typeface=".VnAvant" pitchFamily="34" charset="0"/>
              </a:rPr>
              <a:t>.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102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.VnAvant" pitchFamily="34" charset="0"/>
              </a:rPr>
              <a:t>Nam </a:t>
            </a:r>
            <a:r>
              <a:rPr lang="en-US" sz="3600" b="1" dirty="0" err="1" smtClean="0">
                <a:latin typeface=".VnAvant" pitchFamily="34" charset="0"/>
              </a:rPr>
              <a:t>b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¨t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nhÞp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cho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©t</a:t>
            </a:r>
            <a:r>
              <a:rPr lang="en-US" sz="3600" b="1" dirty="0" smtClean="0">
                <a:latin typeface=".VnAvant" pitchFamily="34" charset="0"/>
              </a:rPr>
              <a:t> c¶ </a:t>
            </a:r>
            <a:r>
              <a:rPr lang="en-US" sz="3600" b="1" dirty="0" err="1" smtClean="0">
                <a:latin typeface=".VnAvant" pitchFamily="34" charset="0"/>
              </a:rPr>
              <a:t>c¸c</a:t>
            </a:r>
            <a:r>
              <a:rPr lang="en-US" sz="3600" b="1" dirty="0" smtClean="0">
                <a:latin typeface=".VnAvant" pitchFamily="34" charset="0"/>
              </a:rPr>
              <a:t> b¹n 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r>
              <a:rPr lang="en-US" sz="3600" b="1" dirty="0" smtClean="0">
                <a:latin typeface=".VnAvant" pitchFamily="34" charset="0"/>
              </a:rPr>
              <a:t>.</a:t>
            </a:r>
            <a:endParaRPr lang="en-US" sz="36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at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¨</a:t>
            </a:r>
            <a:r>
              <a:rPr lang="en-US" sz="12000" b="1" dirty="0">
                <a:latin typeface=".VnAvant" pitchFamily="34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©t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572000"/>
            <a:ext cx="44958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895600"/>
            <a:ext cx="22860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4572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800" y="4572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4572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.VnAvant" pitchFamily="34" charset="0"/>
              </a:rPr>
              <a:t>h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.VnAvant" pitchFamily="34" charset="0"/>
              </a:rPr>
              <a:t>h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endParaRPr lang="en-US" sz="10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b¸t</a:t>
            </a:r>
            <a:r>
              <a:rPr lang="en-US" sz="8000" b="1" dirty="0" smtClean="0">
                <a:latin typeface=".VnAvant" pitchFamily="34" charset="0"/>
              </a:rPr>
              <a:t>      l¹t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s¾t      </a:t>
            </a:r>
            <a:r>
              <a:rPr lang="en-US" sz="8000" b="1" dirty="0" err="1" smtClean="0">
                <a:latin typeface=".VnAvant" pitchFamily="34" charset="0"/>
              </a:rPr>
              <a:t>gÆt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>
                <a:latin typeface=".VnAvant" pitchFamily="34" charset="0"/>
              </a:rPr>
              <a:t>®</a:t>
            </a:r>
            <a:r>
              <a:rPr lang="en-US" sz="8000" b="1" dirty="0" err="1" smtClean="0">
                <a:latin typeface=".VnAvant" pitchFamily="34" charset="0"/>
              </a:rPr>
              <a:t>Êt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gËt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b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r>
              <a:rPr lang="en-US" sz="8000" b="1" dirty="0" smtClean="0">
                <a:latin typeface=".VnAvant" pitchFamily="34" charset="0"/>
              </a:rPr>
              <a:t>      l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s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¨t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g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¨t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®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©t     </a:t>
            </a:r>
            <a:r>
              <a:rPr lang="en-US" sz="8000" b="1" dirty="0" err="1" smtClean="0">
                <a:latin typeface=".VnAvant" pitchFamily="34" charset="0"/>
              </a:rPr>
              <a:t>g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©t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200400"/>
            <a:ext cx="464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21336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b·i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c¸t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1336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mÆt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trêi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382161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bËt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löa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1336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b·i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smtClean="0">
                <a:latin typeface=".VnAvant" pitchFamily="34" charset="0"/>
              </a:rPr>
              <a:t>c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21336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m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¨t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trêi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5382161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©t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löa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66800" y="2438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mÆt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trêi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4419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bËt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löa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533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b·i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c¸t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1967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¨t</a:t>
            </a:r>
            <a:r>
              <a:rPr lang="en-US" sz="5400" b="1" dirty="0" smtClean="0">
                <a:latin typeface=".VnAvant" pitchFamily="34" charset="0"/>
              </a:rPr>
              <a:t>      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©t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286000"/>
            <a:ext cx="4495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286470"/>
            <a:ext cx="2286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286470"/>
            <a:ext cx="2133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008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¸t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12864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h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12864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724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b¸t</a:t>
            </a:r>
            <a:r>
              <a:rPr lang="en-US" sz="5400" b="1" dirty="0" smtClean="0">
                <a:latin typeface=".VnAvant" pitchFamily="34" charset="0"/>
              </a:rPr>
              <a:t>   l¹t   s¾t  </a:t>
            </a:r>
            <a:r>
              <a:rPr lang="en-US" sz="5400" b="1" dirty="0" err="1" smtClean="0">
                <a:latin typeface=".VnAvant" pitchFamily="34" charset="0"/>
              </a:rPr>
              <a:t>gÆt</a:t>
            </a:r>
            <a:r>
              <a:rPr lang="en-US" sz="5400" b="1" dirty="0" smtClean="0">
                <a:latin typeface=".VnAvant" pitchFamily="34" charset="0"/>
              </a:rPr>
              <a:t>  ®</a:t>
            </a:r>
            <a:r>
              <a:rPr lang="en-US" sz="5400" b="1" dirty="0" err="1" smtClean="0">
                <a:latin typeface=".VnAvant" pitchFamily="34" charset="0"/>
              </a:rPr>
              <a:t>Êt</a:t>
            </a:r>
            <a:r>
              <a:rPr lang="en-US" sz="5400" b="1" dirty="0" smtClean="0">
                <a:latin typeface=".VnAvant" pitchFamily="34" charset="0"/>
              </a:rPr>
              <a:t>  </a:t>
            </a:r>
            <a:r>
              <a:rPr lang="en-US" sz="5400" b="1" dirty="0" err="1" smtClean="0">
                <a:latin typeface=".VnAvant" pitchFamily="34" charset="0"/>
              </a:rPr>
              <a:t>gËt</a:t>
            </a:r>
            <a:endParaRPr lang="en-US" sz="5400" b="1" dirty="0" smtClean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471547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b·i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c¸t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err="1" smtClean="0">
                <a:latin typeface=".VnAvant" pitchFamily="34" charset="0"/>
              </a:rPr>
              <a:t>mÆt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trêi</a:t>
            </a:r>
            <a:r>
              <a:rPr lang="en-US" sz="5400" b="1" dirty="0" smtClean="0">
                <a:latin typeface=".VnAvant" pitchFamily="34" charset="0"/>
              </a:rPr>
              <a:t>   </a:t>
            </a:r>
          </a:p>
          <a:p>
            <a:pPr algn="ctr"/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bËt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löa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078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87489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latin typeface=".VnAvant" pitchFamily="34" charset="0"/>
              </a:rPr>
              <a:t>HÌ ®</a:t>
            </a:r>
            <a:r>
              <a:rPr lang="en-US" sz="6000" b="1" dirty="0" err="1" smtClean="0">
                <a:latin typeface=".VnAvant" pitchFamily="34" charset="0"/>
              </a:rPr>
              <a:t>Õn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Nam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nghØ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m¸t</a:t>
            </a:r>
            <a:r>
              <a:rPr lang="en-US" sz="6000" b="1" dirty="0" smtClean="0">
                <a:latin typeface=".VnAvant" pitchFamily="34" charset="0"/>
              </a:rPr>
              <a:t> ë </a:t>
            </a:r>
            <a:r>
              <a:rPr lang="en-US" sz="6000" b="1" dirty="0" err="1" smtClean="0">
                <a:latin typeface=".VnAvant" pitchFamily="34" charset="0"/>
              </a:rPr>
              <a:t>C¸t</a:t>
            </a:r>
            <a:r>
              <a:rPr lang="en-US" sz="6000" b="1" dirty="0" smtClean="0">
                <a:latin typeface=".VnAvant" pitchFamily="34" charset="0"/>
              </a:rPr>
              <a:t> Bµ. MÑ vµ Nam </a:t>
            </a:r>
            <a:r>
              <a:rPr lang="en-US" sz="6000" b="1" dirty="0" err="1" smtClean="0">
                <a:latin typeface=".VnAvant" pitchFamily="34" charset="0"/>
              </a:rPr>
              <a:t>bá</a:t>
            </a:r>
            <a:r>
              <a:rPr lang="en-US" sz="6000" b="1" dirty="0" smtClean="0">
                <a:latin typeface=".VnAvant" pitchFamily="34" charset="0"/>
              </a:rPr>
              <a:t> ¸o </a:t>
            </a:r>
            <a:r>
              <a:rPr lang="en-US" sz="6000" b="1" dirty="0" err="1" smtClean="0">
                <a:latin typeface=".VnAvant" pitchFamily="34" charset="0"/>
              </a:rPr>
              <a:t>b¬i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bµn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ch¶i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kh¨n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mÆt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ba</a:t>
            </a:r>
            <a:r>
              <a:rPr lang="en-US" sz="6000" b="1" dirty="0" smtClean="0">
                <a:latin typeface=".VnAvant" pitchFamily="34" charset="0"/>
              </a:rPr>
              <a:t> l«. Nam </a:t>
            </a:r>
            <a:r>
              <a:rPr lang="en-US" sz="6000" b="1" dirty="0" err="1" smtClean="0">
                <a:latin typeface=".VnAvant" pitchFamily="34" charset="0"/>
              </a:rPr>
              <a:t>rÊt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vui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khi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ch¬i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víi</a:t>
            </a:r>
            <a:r>
              <a:rPr lang="en-US" sz="6000" b="1" dirty="0" smtClean="0">
                <a:latin typeface=".VnAvant" pitchFamily="34" charset="0"/>
              </a:rPr>
              <a:t> c¶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6000" b="1" dirty="0" smtClean="0">
                <a:latin typeface=".VnAvant" pitchFamily="34" charset="0"/>
              </a:rPr>
              <a:t>HÌ ®</a:t>
            </a:r>
            <a:r>
              <a:rPr lang="en-US" sz="6000" b="1" dirty="0" err="1" smtClean="0">
                <a:latin typeface=".VnAvant" pitchFamily="34" charset="0"/>
              </a:rPr>
              <a:t>Õn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Nam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nghØ</a:t>
            </a:r>
            <a:r>
              <a:rPr lang="en-US" sz="6000" b="1" dirty="0" smtClean="0">
                <a:latin typeface=".VnAvant" pitchFamily="34" charset="0"/>
              </a:rPr>
              <a:t> 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r>
              <a:rPr lang="en-US" sz="6000" b="1" dirty="0" smtClean="0">
                <a:latin typeface=".VnAvant" pitchFamily="34" charset="0"/>
              </a:rPr>
              <a:t> ë 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at</a:t>
            </a:r>
            <a:r>
              <a:rPr lang="en-US" sz="6000" b="1" dirty="0" smtClean="0">
                <a:latin typeface=".VnAvant" pitchFamily="34" charset="0"/>
              </a:rPr>
              <a:t> Bµ. MÑ vµ Nam </a:t>
            </a:r>
            <a:r>
              <a:rPr lang="en-US" sz="6000" b="1" dirty="0" err="1" smtClean="0">
                <a:latin typeface=".VnAvant" pitchFamily="34" charset="0"/>
              </a:rPr>
              <a:t>bá</a:t>
            </a:r>
            <a:r>
              <a:rPr lang="en-US" sz="6000" b="1" dirty="0" smtClean="0">
                <a:latin typeface=".VnAvant" pitchFamily="34" charset="0"/>
              </a:rPr>
              <a:t> ¸o </a:t>
            </a:r>
            <a:r>
              <a:rPr lang="en-US" sz="6000" b="1" dirty="0" err="1" smtClean="0">
                <a:latin typeface=".VnAvant" pitchFamily="34" charset="0"/>
              </a:rPr>
              <a:t>b¬i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bµn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ch¶i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kh¨n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¨t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vµo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ba</a:t>
            </a:r>
            <a:r>
              <a:rPr lang="en-US" sz="6000" b="1" dirty="0" smtClean="0">
                <a:latin typeface=".VnAvant" pitchFamily="34" charset="0"/>
              </a:rPr>
              <a:t> l«. Nam </a:t>
            </a:r>
            <a:r>
              <a:rPr lang="en-US" sz="6000" b="1" dirty="0" err="1" smtClean="0">
                <a:latin typeface=".VnAvant" pitchFamily="34" charset="0"/>
              </a:rPr>
              <a:t>r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©t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vui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khi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ch¬i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víi</a:t>
            </a:r>
            <a:r>
              <a:rPr lang="en-US" sz="6000" b="1" dirty="0" smtClean="0">
                <a:latin typeface=".VnAvant" pitchFamily="34" charset="0"/>
              </a:rPr>
              <a:t> c¶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0" name="Flowchart: Data 9"/>
          <p:cNvSpPr/>
          <p:nvPr/>
        </p:nvSpPr>
        <p:spPr>
          <a:xfrm rot="1291750">
            <a:off x="7063869" y="11881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ata 10"/>
          <p:cNvSpPr/>
          <p:nvPr/>
        </p:nvSpPr>
        <p:spPr>
          <a:xfrm rot="1291750">
            <a:off x="1044069" y="4007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ata 11"/>
          <p:cNvSpPr/>
          <p:nvPr/>
        </p:nvSpPr>
        <p:spPr>
          <a:xfrm rot="1291750">
            <a:off x="7292469" y="4921947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ata 12"/>
          <p:cNvSpPr/>
          <p:nvPr/>
        </p:nvSpPr>
        <p:spPr>
          <a:xfrm rot="1291750">
            <a:off x="7368669" y="49219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321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</cp:revision>
  <dcterms:created xsi:type="dcterms:W3CDTF">2020-10-19T14:38:19Z</dcterms:created>
  <dcterms:modified xsi:type="dcterms:W3CDTF">2021-07-31T12:56:22Z</dcterms:modified>
</cp:coreProperties>
</file>