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56" r:id="rId6"/>
    <p:sldId id="260" r:id="rId7"/>
    <p:sldId id="262" r:id="rId8"/>
    <p:sldId id="263" r:id="rId9"/>
    <p:sldId id="272" r:id="rId10"/>
    <p:sldId id="273" r:id="rId11"/>
    <p:sldId id="265" r:id="rId12"/>
    <p:sldId id="266" r:id="rId13"/>
    <p:sldId id="267" r:id="rId14"/>
    <p:sldId id="274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4F49-1D9C-4FC6-876C-3B2883C14AF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7B29-80D4-400C-9808-BC9DC87E7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4F49-1D9C-4FC6-876C-3B2883C14AF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7B29-80D4-400C-9808-BC9DC87E7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4F49-1D9C-4FC6-876C-3B2883C14AF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7B29-80D4-400C-9808-BC9DC87E7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4F49-1D9C-4FC6-876C-3B2883C14AF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7B29-80D4-400C-9808-BC9DC87E7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4F49-1D9C-4FC6-876C-3B2883C14AF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7B29-80D4-400C-9808-BC9DC87E7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4F49-1D9C-4FC6-876C-3B2883C14AF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7B29-80D4-400C-9808-BC9DC87E7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4F49-1D9C-4FC6-876C-3B2883C14AF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7B29-80D4-400C-9808-BC9DC87E7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4F49-1D9C-4FC6-876C-3B2883C14AF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7B29-80D4-400C-9808-BC9DC87E7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4F49-1D9C-4FC6-876C-3B2883C14AF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7B29-80D4-400C-9808-BC9DC87E7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4F49-1D9C-4FC6-876C-3B2883C14AF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7B29-80D4-400C-9808-BC9DC87E7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4F49-1D9C-4FC6-876C-3B2883C14AF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7B29-80D4-400C-9808-BC9DC87E7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4F49-1D9C-4FC6-876C-3B2883C14AF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B7B29-80D4-400C-9808-BC9DC87E7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652820"/>
            <a:ext cx="85344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Mïa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thu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 ®· ®</a:t>
            </a:r>
            <a:r>
              <a:rPr kumimoji="0" lang="en-US" sz="60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  <a:ea typeface="+mj-ea"/>
                <a:cs typeface="+mj-cs"/>
              </a:rPr>
              <a:t>Õn</a:t>
            </a:r>
            <a:r>
              <a:rPr lang="en-US" sz="60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. </a:t>
            </a:r>
            <a:r>
              <a:rPr lang="en-US" sz="60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C©y</a:t>
            </a:r>
            <a:r>
              <a:rPr lang="en-US" sz="60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cèi</a:t>
            </a:r>
            <a:r>
              <a:rPr lang="en-US" sz="60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như</a:t>
            </a:r>
            <a:r>
              <a:rPr lang="en-US" sz="60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­ </a:t>
            </a:r>
            <a:r>
              <a:rPr lang="en-US" sz="60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mÆc</a:t>
            </a:r>
            <a:r>
              <a:rPr lang="en-US" sz="60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¸o </a:t>
            </a:r>
            <a:r>
              <a:rPr lang="en-US" sz="60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míi</a:t>
            </a:r>
            <a:r>
              <a:rPr lang="en-US" sz="60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. </a:t>
            </a:r>
            <a:r>
              <a:rPr lang="en-US" sz="60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Giã</a:t>
            </a:r>
            <a:r>
              <a:rPr lang="en-US" sz="60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hiu</a:t>
            </a:r>
            <a:r>
              <a:rPr lang="en-US" sz="60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hiu</a:t>
            </a:r>
            <a:r>
              <a:rPr lang="en-US" sz="60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thæi</a:t>
            </a:r>
            <a:r>
              <a:rPr lang="en-US" sz="60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lµm</a:t>
            </a:r>
            <a:r>
              <a:rPr lang="en-US" sz="60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cho</a:t>
            </a:r>
            <a:r>
              <a:rPr lang="en-US" sz="60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l¸ </a:t>
            </a:r>
            <a:r>
              <a:rPr lang="en-US" sz="60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c©y</a:t>
            </a:r>
            <a:r>
              <a:rPr lang="en-US" sz="60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xµo</a:t>
            </a:r>
            <a:r>
              <a:rPr lang="en-US" sz="60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x¹c. </a:t>
            </a:r>
            <a:r>
              <a:rPr lang="en-US" sz="60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Giµn</a:t>
            </a:r>
            <a:r>
              <a:rPr lang="en-US" sz="60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gÊc</a:t>
            </a:r>
            <a:r>
              <a:rPr lang="en-US" sz="60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sai</a:t>
            </a:r>
            <a:r>
              <a:rPr lang="en-US" sz="60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trÜu</a:t>
            </a:r>
            <a:r>
              <a:rPr lang="en-US" sz="60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qu</a:t>
            </a:r>
            <a:r>
              <a:rPr lang="en-US" sz="6000" b="1" dirty="0" smtClean="0">
                <a:solidFill>
                  <a:srgbClr val="000000"/>
                </a:solidFill>
                <a:latin typeface=".VnAvant" pitchFamily="34" charset="0"/>
                <a:ea typeface="+mj-ea"/>
                <a:cs typeface="+mj-cs"/>
              </a:rPr>
              <a:t>¶.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6000" b="1" dirty="0" smtClean="0">
                <a:latin typeface=".VnAvant" pitchFamily="34" charset="0"/>
              </a:rPr>
              <a:t>§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häc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vÒ</a:t>
            </a:r>
            <a:r>
              <a:rPr lang="en-US" sz="6000" b="1" dirty="0" smtClean="0">
                <a:latin typeface=".VnAvant" pitchFamily="34" charset="0"/>
              </a:rPr>
              <a:t>, Hµ </a:t>
            </a:r>
            <a:r>
              <a:rPr lang="en-US" sz="6000" b="1" dirty="0" err="1" smtClean="0">
                <a:latin typeface=".VnAvant" pitchFamily="34" charset="0"/>
              </a:rPr>
              <a:t>thÊy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mÊy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khãm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cóc</a:t>
            </a:r>
            <a:r>
              <a:rPr lang="en-US" sz="6000" b="1" dirty="0" smtClean="0">
                <a:latin typeface=".VnAvant" pitchFamily="34" charset="0"/>
              </a:rPr>
              <a:t> ®· </a:t>
            </a:r>
            <a:r>
              <a:rPr lang="en-US" sz="6000" b="1" dirty="0" err="1" smtClean="0">
                <a:latin typeface=".VnAvant" pitchFamily="34" charset="0"/>
              </a:rPr>
              <a:t>në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rùc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rì</a:t>
            </a:r>
            <a:r>
              <a:rPr lang="en-US" sz="6000" b="1" dirty="0" smtClean="0">
                <a:latin typeface=".VnAvant" pitchFamily="34" charset="0"/>
              </a:rPr>
              <a:t>. Hµ </a:t>
            </a:r>
            <a:r>
              <a:rPr lang="en-US" sz="6000" b="1" dirty="0" err="1" smtClean="0">
                <a:latin typeface=".VnAvant" pitchFamily="34" charset="0"/>
              </a:rPr>
              <a:t>h¸i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cóc</a:t>
            </a:r>
            <a:r>
              <a:rPr lang="en-US" sz="6000" b="1" dirty="0" smtClean="0">
                <a:latin typeface=".VnAvant" pitchFamily="34" charset="0"/>
              </a:rPr>
              <a:t>, c¾m </a:t>
            </a:r>
            <a:r>
              <a:rPr lang="en-US" sz="6000" b="1" dirty="0" err="1" smtClean="0">
                <a:latin typeface=".VnAvant" pitchFamily="34" charset="0"/>
              </a:rPr>
              <a:t>vµo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cèc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råi</a:t>
            </a:r>
            <a:r>
              <a:rPr lang="en-US" sz="6000" b="1" dirty="0" smtClean="0">
                <a:latin typeface=".VnAvant" pitchFamily="34" charset="0"/>
              </a:rPr>
              <a:t> ®Ó </a:t>
            </a:r>
            <a:r>
              <a:rPr lang="en-US" sz="6000" b="1" dirty="0" err="1" smtClean="0">
                <a:latin typeface=".VnAvant" pitchFamily="34" charset="0"/>
              </a:rPr>
              <a:t>ngay</a:t>
            </a:r>
            <a:r>
              <a:rPr lang="en-US" sz="6000" b="1" dirty="0" smtClean="0">
                <a:latin typeface=".VnAvant" pitchFamily="34" charset="0"/>
              </a:rPr>
              <a:t> ng¾n </a:t>
            </a:r>
            <a:r>
              <a:rPr lang="en-US" sz="6000" b="1" dirty="0" err="1" smtClean="0">
                <a:latin typeface=".VnAvant" pitchFamily="34" charset="0"/>
              </a:rPr>
              <a:t>trªn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bµn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häc</a:t>
            </a:r>
            <a:r>
              <a:rPr lang="en-US" sz="6000" b="1" dirty="0" smtClean="0">
                <a:latin typeface=".VnAvant" pitchFamily="34" charset="0"/>
              </a:rPr>
              <a:t>. MÑ </a:t>
            </a:r>
            <a:r>
              <a:rPr lang="en-US" sz="6000" b="1" dirty="0" err="1" smtClean="0">
                <a:latin typeface=".VnAvant" pitchFamily="34" charset="0"/>
              </a:rPr>
              <a:t>tÊm</a:t>
            </a:r>
            <a:r>
              <a:rPr lang="en-US" sz="6000" b="1" dirty="0" smtClean="0">
                <a:latin typeface=".VnAvant" pitchFamily="34" charset="0"/>
              </a:rPr>
              <a:t> t¾c </a:t>
            </a:r>
            <a:r>
              <a:rPr lang="en-US" sz="6000" b="1" dirty="0" err="1" smtClean="0">
                <a:latin typeface=".VnAvant" pitchFamily="34" charset="0"/>
              </a:rPr>
              <a:t>khen</a:t>
            </a:r>
            <a:r>
              <a:rPr lang="en-US" sz="6000" b="1" dirty="0" smtClean="0">
                <a:latin typeface=".VnAvant" pitchFamily="34" charset="0"/>
              </a:rPr>
              <a:t> Hµ </a:t>
            </a:r>
            <a:r>
              <a:rPr lang="en-US" sz="6000" b="1" dirty="0" err="1" smtClean="0">
                <a:latin typeface=".VnAvant" pitchFamily="34" charset="0"/>
              </a:rPr>
              <a:t>khÐo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tay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362200" y="1905000"/>
            <a:ext cx="228600" cy="9144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162800" y="3733800"/>
            <a:ext cx="228600" cy="9144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524000" y="5486400"/>
            <a:ext cx="228600" cy="9144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371600" y="5486400"/>
            <a:ext cx="228600" cy="9144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99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§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häc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vÒ</a:t>
            </a:r>
            <a:r>
              <a:rPr lang="en-US" sz="6000" b="1" dirty="0" smtClean="0">
                <a:latin typeface=".VnAvant" pitchFamily="34" charset="0"/>
              </a:rPr>
              <a:t>, Hµ </a:t>
            </a:r>
            <a:r>
              <a:rPr lang="en-US" sz="6000" b="1" dirty="0" err="1" smtClean="0">
                <a:latin typeface=".VnAvant" pitchFamily="34" charset="0"/>
              </a:rPr>
              <a:t>thÊy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mÊy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khãm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cóc</a:t>
            </a:r>
            <a:r>
              <a:rPr lang="en-US" sz="6000" b="1" dirty="0" smtClean="0">
                <a:latin typeface=".VnAvant" pitchFamily="34" charset="0"/>
              </a:rPr>
              <a:t> ®· </a:t>
            </a:r>
            <a:r>
              <a:rPr lang="en-US" sz="6000" b="1" dirty="0" err="1" smtClean="0">
                <a:latin typeface=".VnAvant" pitchFamily="34" charset="0"/>
              </a:rPr>
              <a:t>në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rùc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rì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4541853" y="11133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2644269" y="37789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2568069" y="37789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 rot="1291750">
            <a:off x="5913455" y="24849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99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Hµ </a:t>
            </a:r>
            <a:r>
              <a:rPr lang="en-US" sz="6000" b="1" dirty="0" err="1" smtClean="0">
                <a:latin typeface=".VnAvant" pitchFamily="34" charset="0"/>
              </a:rPr>
              <a:t>h¸i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cóc</a:t>
            </a:r>
            <a:r>
              <a:rPr lang="en-US" sz="6000" b="1" dirty="0" smtClean="0">
                <a:latin typeface=".VnAvant" pitchFamily="34" charset="0"/>
              </a:rPr>
              <a:t>, c¾m </a:t>
            </a:r>
            <a:r>
              <a:rPr lang="en-US" sz="6000" b="1" dirty="0" err="1" smtClean="0">
                <a:latin typeface=".VnAvant" pitchFamily="34" charset="0"/>
              </a:rPr>
              <a:t>vµo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cèc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råi</a:t>
            </a:r>
            <a:r>
              <a:rPr lang="en-US" sz="6000" b="1" dirty="0" smtClean="0">
                <a:latin typeface=".VnAvant" pitchFamily="34" charset="0"/>
              </a:rPr>
              <a:t> ®Ó </a:t>
            </a:r>
            <a:r>
              <a:rPr lang="en-US" sz="6000" b="1" dirty="0" err="1" smtClean="0">
                <a:latin typeface=".VnAvant" pitchFamily="34" charset="0"/>
              </a:rPr>
              <a:t>ngay</a:t>
            </a:r>
            <a:r>
              <a:rPr lang="en-US" sz="6000" b="1" dirty="0" smtClean="0">
                <a:latin typeface=".VnAvant" pitchFamily="34" charset="0"/>
              </a:rPr>
              <a:t> ng¾n </a:t>
            </a:r>
            <a:r>
              <a:rPr lang="en-US" sz="6000" b="1" dirty="0" err="1" smtClean="0">
                <a:latin typeface=".VnAvant" pitchFamily="34" charset="0"/>
              </a:rPr>
              <a:t>trªn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bµn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häc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4999054" y="11133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5158869" y="3778945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5235069" y="3778945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/>
          <p:cNvSpPr/>
          <p:nvPr/>
        </p:nvSpPr>
        <p:spPr>
          <a:xfrm rot="1291750">
            <a:off x="1798653" y="24849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MÑ </a:t>
            </a:r>
            <a:r>
              <a:rPr lang="en-US" sz="6000" b="1" dirty="0" err="1" smtClean="0">
                <a:latin typeface=".VnAvant" pitchFamily="34" charset="0"/>
              </a:rPr>
              <a:t>tÊm</a:t>
            </a:r>
            <a:r>
              <a:rPr lang="en-US" sz="6000" b="1" dirty="0" smtClean="0">
                <a:latin typeface=".VnAvant" pitchFamily="34" charset="0"/>
              </a:rPr>
              <a:t> t¾c </a:t>
            </a:r>
            <a:r>
              <a:rPr lang="en-US" sz="6000" b="1" dirty="0" err="1" smtClean="0">
                <a:latin typeface=".VnAvant" pitchFamily="34" charset="0"/>
              </a:rPr>
              <a:t>khen</a:t>
            </a:r>
            <a:r>
              <a:rPr lang="en-US" sz="6000" b="1" dirty="0" smtClean="0">
                <a:latin typeface=".VnAvant" pitchFamily="34" charset="0"/>
              </a:rPr>
              <a:t> Hµ </a:t>
            </a:r>
            <a:r>
              <a:rPr lang="en-US" sz="6000" b="1" dirty="0" err="1" smtClean="0">
                <a:latin typeface=".VnAvant" pitchFamily="34" charset="0"/>
              </a:rPr>
              <a:t>khÐo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tay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7266624" y="1116860"/>
            <a:ext cx="63484" cy="1083250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3634868" y="24073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3711069" y="24073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6000" b="1" dirty="0" smtClean="0">
                <a:latin typeface=".VnAvant" pitchFamily="34" charset="0"/>
              </a:rPr>
              <a:t>§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häc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vÒ</a:t>
            </a:r>
            <a:r>
              <a:rPr lang="en-US" sz="6000" b="1" dirty="0" smtClean="0">
                <a:latin typeface=".VnAvant" pitchFamily="34" charset="0"/>
              </a:rPr>
              <a:t>, Hµ </a:t>
            </a:r>
            <a:r>
              <a:rPr lang="en-US" sz="6000" b="1" dirty="0" err="1" smtClean="0">
                <a:latin typeface=".VnAvant" pitchFamily="34" charset="0"/>
              </a:rPr>
              <a:t>thÊy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mÊy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khãm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cóc</a:t>
            </a:r>
            <a:r>
              <a:rPr lang="en-US" sz="6000" b="1" dirty="0" smtClean="0">
                <a:latin typeface=".VnAvant" pitchFamily="34" charset="0"/>
              </a:rPr>
              <a:t> ®· </a:t>
            </a:r>
            <a:r>
              <a:rPr lang="en-US" sz="6000" b="1" dirty="0" err="1" smtClean="0">
                <a:latin typeface=".VnAvant" pitchFamily="34" charset="0"/>
              </a:rPr>
              <a:t>në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rùc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rì</a:t>
            </a:r>
            <a:r>
              <a:rPr lang="en-US" sz="6000" b="1" dirty="0" smtClean="0">
                <a:latin typeface=".VnAvant" pitchFamily="34" charset="0"/>
              </a:rPr>
              <a:t>. Hµ </a:t>
            </a:r>
            <a:r>
              <a:rPr lang="en-US" sz="6000" b="1" dirty="0" err="1" smtClean="0">
                <a:latin typeface=".VnAvant" pitchFamily="34" charset="0"/>
              </a:rPr>
              <a:t>h¸i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cóc</a:t>
            </a:r>
            <a:r>
              <a:rPr lang="en-US" sz="6000" b="1" dirty="0" smtClean="0">
                <a:latin typeface=".VnAvant" pitchFamily="34" charset="0"/>
              </a:rPr>
              <a:t>, c¾m </a:t>
            </a:r>
            <a:r>
              <a:rPr lang="en-US" sz="6000" b="1" dirty="0" err="1" smtClean="0">
                <a:latin typeface=".VnAvant" pitchFamily="34" charset="0"/>
              </a:rPr>
              <a:t>vµo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cèc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råi</a:t>
            </a:r>
            <a:r>
              <a:rPr lang="en-US" sz="6000" b="1" dirty="0" smtClean="0">
                <a:latin typeface=".VnAvant" pitchFamily="34" charset="0"/>
              </a:rPr>
              <a:t> ®Ó </a:t>
            </a:r>
            <a:r>
              <a:rPr lang="en-US" sz="6000" b="1" dirty="0" err="1" smtClean="0">
                <a:latin typeface=".VnAvant" pitchFamily="34" charset="0"/>
              </a:rPr>
              <a:t>ngay</a:t>
            </a:r>
            <a:r>
              <a:rPr lang="en-US" sz="6000" b="1" dirty="0" smtClean="0">
                <a:latin typeface=".VnAvant" pitchFamily="34" charset="0"/>
              </a:rPr>
              <a:t> ng¾n </a:t>
            </a:r>
            <a:r>
              <a:rPr lang="en-US" sz="6000" b="1" dirty="0" err="1" smtClean="0">
                <a:latin typeface=".VnAvant" pitchFamily="34" charset="0"/>
              </a:rPr>
              <a:t>trªn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bµn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häc</a:t>
            </a:r>
            <a:r>
              <a:rPr lang="en-US" sz="6000" b="1" dirty="0" smtClean="0">
                <a:latin typeface=".VnAvant" pitchFamily="34" charset="0"/>
              </a:rPr>
              <a:t>. MÑ </a:t>
            </a:r>
            <a:r>
              <a:rPr lang="en-US" sz="6000" b="1" dirty="0" err="1" smtClean="0">
                <a:latin typeface=".VnAvant" pitchFamily="34" charset="0"/>
              </a:rPr>
              <a:t>tÊm</a:t>
            </a:r>
            <a:r>
              <a:rPr lang="en-US" sz="6000" b="1" dirty="0" smtClean="0">
                <a:latin typeface=".VnAvant" pitchFamily="34" charset="0"/>
              </a:rPr>
              <a:t> t¾c </a:t>
            </a:r>
            <a:r>
              <a:rPr lang="en-US" sz="6000" b="1" dirty="0" err="1" smtClean="0">
                <a:latin typeface=".VnAvant" pitchFamily="34" charset="0"/>
              </a:rPr>
              <a:t>khen</a:t>
            </a:r>
            <a:r>
              <a:rPr lang="en-US" sz="6000" b="1" dirty="0" smtClean="0">
                <a:latin typeface=".VnAvant" pitchFamily="34" charset="0"/>
              </a:rPr>
              <a:t> Hµ </a:t>
            </a:r>
            <a:r>
              <a:rPr lang="en-US" sz="6000" b="1" dirty="0" err="1" smtClean="0">
                <a:latin typeface=".VnAvant" pitchFamily="34" charset="0"/>
              </a:rPr>
              <a:t>khÐo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tay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" name="Oval 1"/>
          <p:cNvSpPr/>
          <p:nvPr/>
        </p:nvSpPr>
        <p:spPr>
          <a:xfrm>
            <a:off x="2520460" y="142772"/>
            <a:ext cx="4642339" cy="9615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1524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    </a:t>
            </a:r>
            <a:r>
              <a:rPr lang="vi-VN" sz="4800" b="1" dirty="0" smtClean="0">
                <a:solidFill>
                  <a:srgbClr val="FF0000"/>
                </a:solidFill>
                <a:latin typeface="+mj-lt"/>
              </a:rPr>
              <a:t>Say mê</a:t>
            </a:r>
            <a:endParaRPr lang="vi-VN" sz="4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64" y="142773"/>
            <a:ext cx="1310543" cy="96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67000" y="3048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29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.VnArialH" pitchFamily="34" charset="0"/>
              </a:rPr>
              <a:t>ë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gãc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v­ưên</a:t>
            </a:r>
            <a:r>
              <a:rPr lang="en-US" sz="4400" b="1" dirty="0" smtClean="0">
                <a:latin typeface=".VnAvant" pitchFamily="34" charset="0"/>
              </a:rPr>
              <a:t>, c¹nh </a:t>
            </a:r>
            <a:r>
              <a:rPr lang="en-US" sz="4400" b="1" dirty="0" err="1" smtClean="0">
                <a:latin typeface=".VnAvant" pitchFamily="34" charset="0"/>
              </a:rPr>
              <a:t>gèc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cau</a:t>
            </a:r>
            <a:r>
              <a:rPr lang="en-US" sz="4400" b="1" dirty="0" smtClean="0">
                <a:latin typeface=".VnAvant" pitchFamily="34" charset="0"/>
              </a:rPr>
              <a:t>,</a:t>
            </a:r>
          </a:p>
          <a:p>
            <a:pPr algn="ctr"/>
            <a:r>
              <a:rPr lang="en-US" sz="4400" b="1" dirty="0" err="1" smtClean="0">
                <a:latin typeface=".VnAvant" pitchFamily="34" charset="0"/>
              </a:rPr>
              <a:t>khãm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cóc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në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hoa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vµng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rùc</a:t>
            </a:r>
            <a:r>
              <a:rPr lang="en-US" sz="4400" b="1" dirty="0" smtClean="0">
                <a:latin typeface=".VnAvant" pitchFamily="34" charset="0"/>
              </a:rPr>
              <a:t>. </a:t>
            </a:r>
            <a:endParaRPr lang="en-US" sz="4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-2286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latin typeface=".VnAvant" pitchFamily="34" charset="0"/>
              </a:rPr>
              <a:t>oc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-2286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«c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5240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latin typeface=".VnAvant" pitchFamily="34" charset="0"/>
              </a:rPr>
              <a:t>uc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226784"/>
            <a:ext cx="44958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3550384"/>
            <a:ext cx="22860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550384"/>
            <a:ext cx="21336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-2286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5226784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.VnAvant" pitchFamily="34" charset="0"/>
              </a:rPr>
              <a:t>g</a:t>
            </a:r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ãc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35814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.VnAvant" pitchFamily="34" charset="0"/>
              </a:rPr>
              <a:t>g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35814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oc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14478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­</a:t>
            </a:r>
            <a:r>
              <a:rPr lang="en-US" sz="12000" b="1" dirty="0" err="1" smtClean="0">
                <a:latin typeface=".VnAvant" pitchFamily="34" charset="0"/>
              </a:rPr>
              <a:t>ưc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-2286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0" y="15240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14478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solidFill>
                  <a:srgbClr val="FF0000"/>
                </a:solidFill>
                <a:latin typeface=".VnAvant" pitchFamily="34" charset="0"/>
              </a:rPr>
              <a:t>ưc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7200" y="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häc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sãc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13435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cèc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léc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27151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chôc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cóc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h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oc</a:t>
            </a:r>
            <a:r>
              <a:rPr lang="en-US" sz="8000" b="1" dirty="0" smtClean="0">
                <a:latin typeface=".VnAvant" pitchFamily="34" charset="0"/>
              </a:rPr>
              <a:t>      s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oc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13435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c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«c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l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«c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27151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ch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uc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c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uc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0867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®</a:t>
            </a:r>
            <a:r>
              <a:rPr lang="en-US" sz="8000" b="1" dirty="0" err="1" smtClean="0">
                <a:latin typeface=".VnAvant" pitchFamily="34" charset="0"/>
              </a:rPr>
              <a:t>øc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mùc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  <p:bldP spid="2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252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4267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124200"/>
            <a:ext cx="4114800" cy="243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352800"/>
            <a:ext cx="4191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22860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con </a:t>
            </a:r>
            <a:r>
              <a:rPr lang="en-US" sz="6000" b="1" dirty="0" err="1" smtClean="0">
                <a:latin typeface=".VnAvant" pitchFamily="34" charset="0"/>
              </a:rPr>
              <a:t>sãc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2860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con s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oc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362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c¸i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cèc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2362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c¸i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«c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54864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m¸y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xóc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54864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m¸y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uc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5385137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con </a:t>
            </a:r>
            <a:r>
              <a:rPr lang="en-US" sz="6000" b="1" dirty="0" err="1" smtClean="0">
                <a:latin typeface=".VnAvant" pitchFamily="34" charset="0"/>
              </a:rPr>
              <a:t>mùc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5385137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con </a:t>
            </a:r>
            <a:r>
              <a:rPr lang="en-US" sz="6000" b="1" dirty="0" err="1" smtClean="0">
                <a:latin typeface=".VnAvant" pitchFamily="34" charset="0"/>
              </a:rPr>
              <a:t>m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­ưc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19200" y="15721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c¸i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cèc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9200" y="29437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m¸y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xóc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9200" y="228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con </a:t>
            </a:r>
            <a:r>
              <a:rPr lang="en-US" sz="8000" b="1" dirty="0" err="1" smtClean="0">
                <a:latin typeface=".VnAvant" pitchFamily="34" charset="0"/>
              </a:rPr>
              <a:t>sãc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34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con </a:t>
            </a:r>
            <a:r>
              <a:rPr lang="en-US" sz="8000" b="1" dirty="0" err="1" smtClean="0">
                <a:latin typeface=".VnAvant" pitchFamily="34" charset="0"/>
              </a:rPr>
              <a:t>mùc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oc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   «c    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uc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  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ưc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277070"/>
            <a:ext cx="4495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54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1286470"/>
            <a:ext cx="2286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54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1286470"/>
            <a:ext cx="21336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5400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7707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g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ãc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128647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vant" pitchFamily="34" charset="0"/>
              </a:rPr>
              <a:t>g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128647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oc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3213080"/>
            <a:ext cx="655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häc</a:t>
            </a:r>
            <a:r>
              <a:rPr lang="en-US" sz="5400" b="1" dirty="0" smtClean="0">
                <a:latin typeface=".VnAvant" pitchFamily="34" charset="0"/>
              </a:rPr>
              <a:t>      </a:t>
            </a:r>
            <a:r>
              <a:rPr lang="en-US" sz="5400" b="1" dirty="0" err="1" smtClean="0">
                <a:latin typeface=".VnAvant" pitchFamily="34" charset="0"/>
              </a:rPr>
              <a:t>sãc</a:t>
            </a:r>
            <a:endParaRPr lang="en-US" sz="5400" b="1" dirty="0" smtClean="0">
              <a:latin typeface=".VnAvant" pitchFamily="34" charset="0"/>
            </a:endParaRPr>
          </a:p>
          <a:p>
            <a:pPr algn="ctr"/>
            <a:r>
              <a:rPr lang="en-US" sz="5400" b="1" dirty="0" err="1" smtClean="0">
                <a:latin typeface=".VnAvant" pitchFamily="34" charset="0"/>
              </a:rPr>
              <a:t>cèc</a:t>
            </a:r>
            <a:r>
              <a:rPr lang="en-US" sz="5400" b="1" dirty="0" smtClean="0">
                <a:latin typeface=".VnAvant" pitchFamily="34" charset="0"/>
              </a:rPr>
              <a:t>      </a:t>
            </a:r>
            <a:r>
              <a:rPr lang="en-US" sz="5400" b="1" dirty="0" err="1" smtClean="0">
                <a:latin typeface=".VnAvant" pitchFamily="34" charset="0"/>
              </a:rPr>
              <a:t>léc</a:t>
            </a:r>
            <a:endParaRPr lang="en-US" sz="5400" b="1" dirty="0" smtClean="0">
              <a:latin typeface=".VnAvant" pitchFamily="34" charset="0"/>
            </a:endParaRPr>
          </a:p>
          <a:p>
            <a:pPr algn="ctr"/>
            <a:r>
              <a:rPr lang="en-US" sz="5400" b="1" dirty="0" err="1" smtClean="0">
                <a:latin typeface=".VnAvant" pitchFamily="34" charset="0"/>
              </a:rPr>
              <a:t>chôc</a:t>
            </a:r>
            <a:r>
              <a:rPr lang="en-US" sz="5400" b="1" dirty="0" smtClean="0">
                <a:latin typeface=".VnAvant" pitchFamily="34" charset="0"/>
              </a:rPr>
              <a:t>     </a:t>
            </a:r>
            <a:r>
              <a:rPr lang="en-US" sz="5400" b="1" dirty="0" err="1" smtClean="0">
                <a:latin typeface=".VnAvant" pitchFamily="34" charset="0"/>
              </a:rPr>
              <a:t>cóc</a:t>
            </a:r>
            <a:endParaRPr lang="en-US" sz="5400" b="1" dirty="0" smtClean="0">
              <a:latin typeface=".VnAvant" pitchFamily="34" charset="0"/>
            </a:endParaRPr>
          </a:p>
          <a:p>
            <a:pPr algn="ctr"/>
            <a:r>
              <a:rPr lang="en-US" sz="5400" b="1" dirty="0" smtClean="0">
                <a:latin typeface=".VnAvant" pitchFamily="34" charset="0"/>
              </a:rPr>
              <a:t>®</a:t>
            </a:r>
            <a:r>
              <a:rPr lang="en-US" sz="5400" b="1" dirty="0" err="1" smtClean="0">
                <a:latin typeface=".VnAvant" pitchFamily="34" charset="0"/>
              </a:rPr>
              <a:t>øc</a:t>
            </a:r>
            <a:r>
              <a:rPr lang="en-US" sz="5400" b="1" dirty="0" smtClean="0">
                <a:latin typeface=".VnAvant" pitchFamily="34" charset="0"/>
              </a:rPr>
              <a:t>     </a:t>
            </a:r>
            <a:r>
              <a:rPr lang="en-US" sz="5400" b="1" dirty="0" err="1" smtClean="0">
                <a:latin typeface=".VnAvant" pitchFamily="34" charset="0"/>
              </a:rPr>
              <a:t>mùc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3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26842"/>
            <a:ext cx="9067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con </a:t>
            </a:r>
            <a:r>
              <a:rPr lang="en-US" sz="8000" b="1" dirty="0" err="1" smtClean="0">
                <a:latin typeface=".VnAvant" pitchFamily="34" charset="0"/>
              </a:rPr>
              <a:t>sãc</a:t>
            </a:r>
            <a:r>
              <a:rPr lang="en-US" sz="8000" b="1" dirty="0" smtClean="0">
                <a:latin typeface=".VnAvant" pitchFamily="34" charset="0"/>
              </a:rPr>
              <a:t>  </a:t>
            </a:r>
          </a:p>
          <a:p>
            <a:pPr algn="ctr"/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c¸i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cèc</a:t>
            </a:r>
            <a:endParaRPr lang="en-US" sz="8000" b="1" dirty="0" smtClean="0">
              <a:latin typeface=".VnAvant" pitchFamily="34" charset="0"/>
            </a:endParaRPr>
          </a:p>
          <a:p>
            <a:pPr algn="ctr"/>
            <a:r>
              <a:rPr lang="en-US" sz="8000" b="1" dirty="0" err="1" smtClean="0">
                <a:latin typeface=".VnAvant" pitchFamily="34" charset="0"/>
              </a:rPr>
              <a:t>m¸y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xóc</a:t>
            </a:r>
            <a:r>
              <a:rPr lang="en-US" sz="8000" b="1" dirty="0" smtClean="0">
                <a:latin typeface=".VnAvant" pitchFamily="34" charset="0"/>
              </a:rPr>
              <a:t>  </a:t>
            </a:r>
          </a:p>
          <a:p>
            <a:pPr algn="ctr"/>
            <a:r>
              <a:rPr lang="en-US" sz="8000" b="1" dirty="0" smtClean="0">
                <a:latin typeface=".VnAvant" pitchFamily="34" charset="0"/>
              </a:rPr>
              <a:t>   con </a:t>
            </a:r>
            <a:r>
              <a:rPr lang="en-US" sz="8000" b="1" dirty="0" err="1" smtClean="0">
                <a:latin typeface=".VnAvant" pitchFamily="34" charset="0"/>
              </a:rPr>
              <a:t>mùc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39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267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</cp:revision>
  <dcterms:created xsi:type="dcterms:W3CDTF">2020-10-18T14:39:05Z</dcterms:created>
  <dcterms:modified xsi:type="dcterms:W3CDTF">2021-10-04T09:59:30Z</dcterms:modified>
</cp:coreProperties>
</file>