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8" r:id="rId4"/>
    <p:sldId id="259" r:id="rId5"/>
    <p:sldId id="257" r:id="rId6"/>
    <p:sldId id="260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E639-B7DB-4691-BFBA-765DF99E9C31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D10D-95B6-418C-83BF-8B4E76CBC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E639-B7DB-4691-BFBA-765DF99E9C31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D10D-95B6-418C-83BF-8B4E76CBC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E639-B7DB-4691-BFBA-765DF99E9C31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D10D-95B6-418C-83BF-8B4E76CBC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E639-B7DB-4691-BFBA-765DF99E9C31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D10D-95B6-418C-83BF-8B4E76CBC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E639-B7DB-4691-BFBA-765DF99E9C31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D10D-95B6-418C-83BF-8B4E76CBC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E639-B7DB-4691-BFBA-765DF99E9C31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D10D-95B6-418C-83BF-8B4E76CBC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E639-B7DB-4691-BFBA-765DF99E9C31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D10D-95B6-418C-83BF-8B4E76CBC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E639-B7DB-4691-BFBA-765DF99E9C31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D10D-95B6-418C-83BF-8B4E76CBC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E639-B7DB-4691-BFBA-765DF99E9C31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D10D-95B6-418C-83BF-8B4E76CBC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E639-B7DB-4691-BFBA-765DF99E9C31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D10D-95B6-418C-83BF-8B4E76CBC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DE639-B7DB-4691-BFBA-765DF99E9C31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D10D-95B6-418C-83BF-8B4E76CBC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DE639-B7DB-4691-BFBA-765DF99E9C31}" type="datetimeFigureOut">
              <a:rPr lang="en-US" smtClean="0"/>
              <a:pPr/>
              <a:t>7/31/2021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CD10D-95B6-418C-83BF-8B4E76CBC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457200"/>
            <a:ext cx="8763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latin typeface=".VnAvant" pitchFamily="34" charset="0"/>
              </a:rPr>
              <a:t>MÑ </a:t>
            </a:r>
            <a:r>
              <a:rPr lang="en-US" sz="6000" b="1" dirty="0" err="1" smtClean="0">
                <a:latin typeface=".VnAvant" pitchFamily="34" charset="0"/>
              </a:rPr>
              <a:t>kÓ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víi</a:t>
            </a:r>
            <a:r>
              <a:rPr lang="en-US" sz="6000" b="1" dirty="0" smtClean="0">
                <a:latin typeface=".VnAvant" pitchFamily="34" charset="0"/>
              </a:rPr>
              <a:t> c¶ </a:t>
            </a:r>
            <a:r>
              <a:rPr lang="en-US" sz="6000" b="1" dirty="0" err="1" smtClean="0">
                <a:latin typeface=".VnAvant" pitchFamily="34" charset="0"/>
              </a:rPr>
              <a:t>nh</a:t>
            </a:r>
            <a:r>
              <a:rPr lang="en-US" sz="6000" b="1" dirty="0" smtClean="0">
                <a:latin typeface=".VnAvant" pitchFamily="34" charset="0"/>
              </a:rPr>
              <a:t>µ : </a:t>
            </a:r>
            <a:r>
              <a:rPr lang="en-US" sz="6000" b="1" dirty="0" err="1" smtClean="0">
                <a:latin typeface=".VnAvant" pitchFamily="34" charset="0"/>
              </a:rPr>
              <a:t>Khi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cßn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nhá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tÝ</a:t>
            </a:r>
            <a:r>
              <a:rPr lang="en-US" sz="6000" b="1" dirty="0" smtClean="0">
                <a:latin typeface=".VnAvant" pitchFamily="34" charset="0"/>
              </a:rPr>
              <a:t>,  </a:t>
            </a:r>
            <a:r>
              <a:rPr lang="en-US" sz="6000" b="1" dirty="0" err="1" smtClean="0">
                <a:latin typeface=".VnAvant" pitchFamily="34" charset="0"/>
              </a:rPr>
              <a:t>B¶o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Ch©u</a:t>
            </a:r>
            <a:r>
              <a:rPr lang="en-US" sz="6000" b="1" dirty="0" smtClean="0">
                <a:latin typeface=".VnAvant" pitchFamily="34" charset="0"/>
              </a:rPr>
              <a:t> hay </a:t>
            </a:r>
            <a:r>
              <a:rPr lang="en-US" sz="6000" b="1" dirty="0" err="1" smtClean="0">
                <a:latin typeface=".VnAvant" pitchFamily="34" charset="0"/>
              </a:rPr>
              <a:t>mÕu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m¸o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kÐo</a:t>
            </a:r>
            <a:r>
              <a:rPr lang="en-US" sz="6000" b="1" dirty="0" smtClean="0">
                <a:latin typeface=".VnAvant" pitchFamily="34" charset="0"/>
              </a:rPr>
              <a:t> ¸o ®</a:t>
            </a:r>
            <a:r>
              <a:rPr lang="en-US" sz="6000" b="1" dirty="0" err="1" smtClean="0">
                <a:latin typeface=".VnAvant" pitchFamily="34" charset="0"/>
              </a:rPr>
              <a:t>ßi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chÞ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bÕ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ch¬i</a:t>
            </a:r>
            <a:r>
              <a:rPr lang="en-US" sz="6000" b="1" dirty="0" smtClean="0">
                <a:latin typeface=".VnAvant" pitchFamily="34" charset="0"/>
              </a:rPr>
              <a:t>. </a:t>
            </a:r>
            <a:r>
              <a:rPr lang="en-US" sz="6000" b="1" dirty="0" err="1" smtClean="0">
                <a:latin typeface=".VnAvant" pitchFamily="34" charset="0"/>
              </a:rPr>
              <a:t>Khi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Êy</a:t>
            </a:r>
            <a:r>
              <a:rPr lang="en-US" sz="6000" b="1" dirty="0" smtClean="0">
                <a:latin typeface=".VnAvant" pitchFamily="34" charset="0"/>
              </a:rPr>
              <a:t>, </a:t>
            </a:r>
            <a:r>
              <a:rPr lang="en-US" sz="6000" b="1" dirty="0" err="1" smtClean="0">
                <a:latin typeface=".VnAvant" pitchFamily="34" charset="0"/>
              </a:rPr>
              <a:t>chÞ</a:t>
            </a:r>
            <a:r>
              <a:rPr lang="en-US" sz="6000" b="1" dirty="0" smtClean="0">
                <a:latin typeface=".VnAvant" pitchFamily="34" charset="0"/>
              </a:rPr>
              <a:t> Mai l¹i </a:t>
            </a:r>
            <a:r>
              <a:rPr lang="en-US" sz="6000" b="1" dirty="0" err="1" smtClean="0">
                <a:latin typeface=".VnAvant" pitchFamily="34" charset="0"/>
              </a:rPr>
              <a:t>trªu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ïa</a:t>
            </a:r>
            <a:r>
              <a:rPr lang="en-US" sz="6000" b="1" dirty="0" smtClean="0">
                <a:latin typeface=".VnAvant" pitchFamily="34" charset="0"/>
              </a:rPr>
              <a:t> ®Ó </a:t>
            </a:r>
            <a:r>
              <a:rPr lang="en-US" sz="6000" b="1" dirty="0" err="1" smtClean="0">
                <a:latin typeface=".VnAvant" pitchFamily="34" charset="0"/>
              </a:rPr>
              <a:t>B¶o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Ch©u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vui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39000" y="13716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©u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4600" y="22860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ªu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50292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©u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4114800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ªu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Flowchart: Data 8"/>
          <p:cNvSpPr/>
          <p:nvPr/>
        </p:nvSpPr>
        <p:spPr>
          <a:xfrm rot="1291750" flipH="1">
            <a:off x="6870166" y="3329599"/>
            <a:ext cx="45719" cy="905571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ata 9"/>
          <p:cNvSpPr/>
          <p:nvPr/>
        </p:nvSpPr>
        <p:spPr>
          <a:xfrm rot="1291750" flipH="1">
            <a:off x="6641566" y="5158398"/>
            <a:ext cx="45719" cy="905571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ata 10"/>
          <p:cNvSpPr/>
          <p:nvPr/>
        </p:nvSpPr>
        <p:spPr>
          <a:xfrm rot="1291750" flipH="1">
            <a:off x="6565367" y="5082198"/>
            <a:ext cx="45719" cy="905571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1752600"/>
            <a:ext cx="9144000" cy="13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  Bµ ®· </a:t>
            </a:r>
            <a:r>
              <a:rPr lang="en-US" sz="6000" b="1" dirty="0" err="1" smtClean="0">
                <a:latin typeface=".VnAvant" pitchFamily="34" charset="0"/>
              </a:rPr>
              <a:t>nghØ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h­u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38200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  </a:t>
            </a:r>
            <a:r>
              <a:rPr lang="en-US" sz="6000" b="1" dirty="0" err="1" smtClean="0">
                <a:latin typeface=".VnAvant" pitchFamily="34" charset="0"/>
              </a:rPr>
              <a:t>Ngµy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ngµy</a:t>
            </a:r>
            <a:r>
              <a:rPr lang="en-US" sz="6000" b="1" dirty="0" smtClean="0">
                <a:latin typeface=".VnAvant" pitchFamily="34" charset="0"/>
              </a:rPr>
              <a:t>, bµ ®</a:t>
            </a:r>
            <a:r>
              <a:rPr lang="en-US" sz="6000" b="1" dirty="0" err="1" smtClean="0">
                <a:latin typeface=".VnAvant" pitchFamily="34" charset="0"/>
              </a:rPr>
              <a:t>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chî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nÊu</a:t>
            </a:r>
            <a:r>
              <a:rPr lang="en-US" sz="6000" b="1" dirty="0" smtClean="0">
                <a:latin typeface=".VnAvant" pitchFamily="34" charset="0"/>
              </a:rPr>
              <a:t> ¨n vµ </a:t>
            </a:r>
            <a:r>
              <a:rPr lang="en-US" sz="6000" b="1" dirty="0" err="1" smtClean="0">
                <a:latin typeface=".VnAvant" pitchFamily="34" charset="0"/>
              </a:rPr>
              <a:t>ch¨m</a:t>
            </a:r>
            <a:r>
              <a:rPr lang="en-US" sz="6000" b="1" dirty="0" smtClean="0">
                <a:latin typeface=".VnAvant" pitchFamily="34" charset="0"/>
              </a:rPr>
              <a:t> lo </a:t>
            </a:r>
            <a:r>
              <a:rPr lang="en-US" sz="6000" b="1" dirty="0" err="1" smtClean="0">
                <a:latin typeface=".VnAvant" pitchFamily="34" charset="0"/>
              </a:rPr>
              <a:t>cho</a:t>
            </a:r>
            <a:r>
              <a:rPr lang="en-US" sz="6000" b="1" dirty="0" smtClean="0">
                <a:latin typeface=".VnAvant" pitchFamily="34" charset="0"/>
              </a:rPr>
              <a:t> con </a:t>
            </a:r>
            <a:r>
              <a:rPr lang="en-US" sz="6000" b="1" dirty="0" err="1" smtClean="0">
                <a:latin typeface=".VnAvant" pitchFamily="34" charset="0"/>
              </a:rPr>
              <a:t>ch¸u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Flowchart: Data 4"/>
          <p:cNvSpPr/>
          <p:nvPr/>
        </p:nvSpPr>
        <p:spPr>
          <a:xfrm rot="1291750">
            <a:off x="5151453" y="1113356"/>
            <a:ext cx="45719" cy="1090258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ata 5"/>
          <p:cNvSpPr/>
          <p:nvPr/>
        </p:nvSpPr>
        <p:spPr>
          <a:xfrm rot="1291750">
            <a:off x="3787269" y="3931345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ata 6"/>
          <p:cNvSpPr/>
          <p:nvPr/>
        </p:nvSpPr>
        <p:spPr>
          <a:xfrm rot="1291750">
            <a:off x="3863470" y="3931347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ata 7"/>
          <p:cNvSpPr/>
          <p:nvPr/>
        </p:nvSpPr>
        <p:spPr>
          <a:xfrm rot="1291750">
            <a:off x="2789254" y="2484956"/>
            <a:ext cx="45719" cy="1090258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382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</a:t>
            </a:r>
            <a:r>
              <a:rPr lang="en-US" sz="6000" b="1" dirty="0" err="1" smtClean="0">
                <a:latin typeface=".VnAvant" pitchFamily="34" charset="0"/>
              </a:rPr>
              <a:t>Mçi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lÇn</a:t>
            </a:r>
            <a:r>
              <a:rPr lang="en-US" sz="6000" b="1" dirty="0" smtClean="0">
                <a:latin typeface=".VnAvant" pitchFamily="34" charset="0"/>
              </a:rPr>
              <a:t> ®­a </a:t>
            </a:r>
            <a:r>
              <a:rPr lang="en-US" sz="6000" b="1" dirty="0" err="1" smtClean="0">
                <a:latin typeface=".VnAvant" pitchFamily="34" charset="0"/>
              </a:rPr>
              <a:t>bÐ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i</a:t>
            </a:r>
            <a:r>
              <a:rPr lang="en-US" sz="6000" b="1" dirty="0" smtClean="0">
                <a:latin typeface=".VnAvant" pitchFamily="34" charset="0"/>
              </a:rPr>
              <a:t> d¹o, bµ hay </a:t>
            </a:r>
            <a:r>
              <a:rPr lang="en-US" sz="6000" b="1" dirty="0" err="1" smtClean="0">
                <a:latin typeface=".VnAvant" pitchFamily="34" charset="0"/>
              </a:rPr>
              <a:t>kÓ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vÒ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ngµy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x­a</a:t>
            </a:r>
            <a:r>
              <a:rPr lang="en-US" sz="6000" b="1" dirty="0" smtClean="0">
                <a:latin typeface=".VnAvant" pitchFamily="34" charset="0"/>
              </a:rPr>
              <a:t>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5" name="Flowchart: Data 4"/>
          <p:cNvSpPr/>
          <p:nvPr/>
        </p:nvSpPr>
        <p:spPr>
          <a:xfrm rot="1291750">
            <a:off x="8885254" y="1113357"/>
            <a:ext cx="45719" cy="1090258"/>
          </a:xfrm>
          <a:prstGeom prst="flowChartInputOutp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ata 5"/>
          <p:cNvSpPr/>
          <p:nvPr/>
        </p:nvSpPr>
        <p:spPr>
          <a:xfrm rot="1291750">
            <a:off x="8740269" y="2559745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ata 6"/>
          <p:cNvSpPr/>
          <p:nvPr/>
        </p:nvSpPr>
        <p:spPr>
          <a:xfrm rot="1291750">
            <a:off x="8816470" y="25597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570672"/>
            <a:ext cx="6934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latin typeface=".VnAvant" pitchFamily="34" charset="0"/>
              </a:rPr>
              <a:t>  </a:t>
            </a:r>
            <a:r>
              <a:rPr lang="en-US" sz="6000" b="1" dirty="0" err="1" smtClean="0">
                <a:latin typeface=".VnAvant" pitchFamily="34" charset="0"/>
              </a:rPr>
              <a:t>Lêi</a:t>
            </a:r>
            <a:r>
              <a:rPr lang="en-US" sz="6000" b="1" dirty="0" smtClean="0">
                <a:latin typeface=".VnAvant" pitchFamily="34" charset="0"/>
              </a:rPr>
              <a:t> bµ </a:t>
            </a:r>
            <a:r>
              <a:rPr lang="en-US" sz="6000" b="1" dirty="0" err="1" smtClean="0">
                <a:latin typeface=".VnAvant" pitchFamily="34" charset="0"/>
              </a:rPr>
              <a:t>dÞu</a:t>
            </a:r>
            <a:r>
              <a:rPr lang="en-US" sz="6000" b="1" dirty="0" smtClean="0">
                <a:latin typeface=".VnAvant" pitchFamily="34" charset="0"/>
              </a:rPr>
              <a:t> ªm.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14600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000" b="1" dirty="0" smtClean="0">
                <a:latin typeface=".VnAvant" pitchFamily="34" charset="0"/>
              </a:rPr>
              <a:t>   Bµ ®· </a:t>
            </a:r>
            <a:r>
              <a:rPr lang="en-US" sz="6000" b="1" dirty="0" err="1" smtClean="0">
                <a:latin typeface=".VnAvant" pitchFamily="34" charset="0"/>
              </a:rPr>
              <a:t>nghØ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h­u</a:t>
            </a:r>
            <a:r>
              <a:rPr lang="en-US" sz="6000" b="1" dirty="0" smtClean="0">
                <a:latin typeface=".VnAvant" pitchFamily="34" charset="0"/>
              </a:rPr>
              <a:t>. </a:t>
            </a:r>
            <a:r>
              <a:rPr lang="en-US" sz="6000" b="1" dirty="0" err="1" smtClean="0">
                <a:latin typeface=".VnAvant" pitchFamily="34" charset="0"/>
              </a:rPr>
              <a:t>Ngµy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ngµy</a:t>
            </a:r>
            <a:r>
              <a:rPr lang="en-US" sz="6000" b="1" dirty="0" smtClean="0">
                <a:latin typeface=".VnAvant" pitchFamily="34" charset="0"/>
              </a:rPr>
              <a:t>, bµ ®</a:t>
            </a:r>
            <a:r>
              <a:rPr lang="en-US" sz="6000" b="1" dirty="0" err="1" smtClean="0">
                <a:latin typeface=".VnAvant" pitchFamily="34" charset="0"/>
              </a:rPr>
              <a:t>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chî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nÊu</a:t>
            </a:r>
            <a:r>
              <a:rPr lang="en-US" sz="6000" b="1" dirty="0" smtClean="0">
                <a:latin typeface=".VnAvant" pitchFamily="34" charset="0"/>
              </a:rPr>
              <a:t> ¨n vµ </a:t>
            </a:r>
            <a:r>
              <a:rPr lang="en-US" sz="6000" b="1" dirty="0" err="1" smtClean="0">
                <a:latin typeface=".VnAvant" pitchFamily="34" charset="0"/>
              </a:rPr>
              <a:t>ch¨m</a:t>
            </a:r>
            <a:r>
              <a:rPr lang="en-US" sz="6000" b="1" dirty="0" smtClean="0">
                <a:latin typeface=".VnAvant" pitchFamily="34" charset="0"/>
              </a:rPr>
              <a:t> lo </a:t>
            </a:r>
            <a:r>
              <a:rPr lang="en-US" sz="6000" b="1" dirty="0" err="1" smtClean="0">
                <a:latin typeface=".VnAvant" pitchFamily="34" charset="0"/>
              </a:rPr>
              <a:t>cho</a:t>
            </a:r>
            <a:r>
              <a:rPr lang="en-US" sz="6000" b="1" dirty="0" smtClean="0">
                <a:latin typeface=".VnAvant" pitchFamily="34" charset="0"/>
              </a:rPr>
              <a:t> con </a:t>
            </a:r>
            <a:r>
              <a:rPr lang="en-US" sz="6000" b="1" dirty="0" err="1" smtClean="0">
                <a:latin typeface=".VnAvant" pitchFamily="34" charset="0"/>
              </a:rPr>
              <a:t>ch¸u</a:t>
            </a:r>
            <a:r>
              <a:rPr lang="en-US" sz="6000" b="1" dirty="0" smtClean="0">
                <a:latin typeface=".VnAvant" pitchFamily="34" charset="0"/>
              </a:rPr>
              <a:t>. </a:t>
            </a:r>
            <a:r>
              <a:rPr lang="en-US" sz="6000" b="1" dirty="0" err="1" smtClean="0">
                <a:latin typeface=".VnAvant" pitchFamily="34" charset="0"/>
              </a:rPr>
              <a:t>Mçi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lÇn</a:t>
            </a:r>
            <a:r>
              <a:rPr lang="en-US" sz="6000" b="1" dirty="0" smtClean="0">
                <a:latin typeface=".VnAvant" pitchFamily="34" charset="0"/>
              </a:rPr>
              <a:t> ®­a </a:t>
            </a:r>
            <a:r>
              <a:rPr lang="en-US" sz="6000" b="1" dirty="0" err="1" smtClean="0">
                <a:latin typeface=".VnAvant" pitchFamily="34" charset="0"/>
              </a:rPr>
              <a:t>bÐ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i</a:t>
            </a:r>
            <a:r>
              <a:rPr lang="en-US" sz="6000" b="1" dirty="0" smtClean="0">
                <a:latin typeface=".VnAvant" pitchFamily="34" charset="0"/>
              </a:rPr>
              <a:t> d¹o, bµ hay </a:t>
            </a:r>
            <a:r>
              <a:rPr lang="en-US" sz="6000" b="1" dirty="0" err="1" smtClean="0">
                <a:latin typeface=".VnAvant" pitchFamily="34" charset="0"/>
              </a:rPr>
              <a:t>kÓ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vÒ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ngµy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x­a</a:t>
            </a:r>
            <a:r>
              <a:rPr lang="en-US" sz="6000" b="1" dirty="0" smtClean="0">
                <a:latin typeface=".VnAvant" pitchFamily="34" charset="0"/>
              </a:rPr>
              <a:t>. </a:t>
            </a:r>
            <a:r>
              <a:rPr lang="en-US" sz="6000" b="1" dirty="0" err="1" smtClean="0">
                <a:latin typeface=".VnAvant" pitchFamily="34" charset="0"/>
              </a:rPr>
              <a:t>Lêi</a:t>
            </a:r>
            <a:r>
              <a:rPr lang="en-US" sz="6000" b="1" dirty="0" smtClean="0">
                <a:latin typeface=".VnAvant" pitchFamily="34" charset="0"/>
              </a:rPr>
              <a:t> bµ </a:t>
            </a:r>
            <a:r>
              <a:rPr lang="en-US" sz="6000" b="1" dirty="0" err="1" smtClean="0">
                <a:latin typeface=".VnAvant" pitchFamily="34" charset="0"/>
              </a:rPr>
              <a:t>dÞu</a:t>
            </a:r>
            <a:r>
              <a:rPr lang="en-US" sz="6000" b="1" dirty="0" smtClean="0">
                <a:latin typeface=".VnAvant" pitchFamily="34" charset="0"/>
              </a:rPr>
              <a:t> ªm.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3938" y="1418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5" name="TextBox 4"/>
          <p:cNvSpPr txBox="1"/>
          <p:nvPr/>
        </p:nvSpPr>
        <p:spPr>
          <a:xfrm>
            <a:off x="4994031" y="810066"/>
            <a:ext cx="1204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7" name="TextBox 6"/>
          <p:cNvSpPr txBox="1"/>
          <p:nvPr/>
        </p:nvSpPr>
        <p:spPr>
          <a:xfrm>
            <a:off x="4994031" y="1113983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2" name="Oval 1"/>
          <p:cNvSpPr/>
          <p:nvPr/>
        </p:nvSpPr>
        <p:spPr>
          <a:xfrm>
            <a:off x="2520460" y="142772"/>
            <a:ext cx="4642339" cy="961583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381000"/>
            <a:ext cx="2379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    Bà em</a:t>
            </a:r>
            <a:endParaRPr lang="vi-VN" sz="28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8564" y="142773"/>
            <a:ext cx="1310543" cy="961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9067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0256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90800" y="30480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bg1"/>
                </a:solidFill>
                <a:latin typeface=".VnAvant" pitchFamily="34" charset="0"/>
              </a:rPr>
              <a:t>NhËn</a:t>
            </a:r>
            <a:r>
              <a:rPr lang="en-US" sz="5400" b="1" dirty="0" smtClean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.VnAvant" pitchFamily="34" charset="0"/>
              </a:rPr>
              <a:t>biÕt</a:t>
            </a:r>
            <a:endParaRPr lang="en-US" sz="54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47747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.VnAvant" pitchFamily="34" charset="0"/>
              </a:rPr>
              <a:t>Bµ ®· </a:t>
            </a:r>
            <a:r>
              <a:rPr lang="en-US" sz="4400" b="1" dirty="0" err="1" smtClean="0">
                <a:latin typeface=".VnAvant" pitchFamily="34" charset="0"/>
              </a:rPr>
              <a:t>nghØ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h­u</a:t>
            </a:r>
            <a:r>
              <a:rPr lang="en-US" sz="4400" b="1" dirty="0" smtClean="0">
                <a:latin typeface=".VnAvant" pitchFamily="34" charset="0"/>
              </a:rPr>
              <a:t> mµ </a:t>
            </a:r>
            <a:r>
              <a:rPr lang="en-US" sz="4400" b="1" dirty="0" err="1" smtClean="0">
                <a:latin typeface=".VnAvant" pitchFamily="34" charset="0"/>
              </a:rPr>
              <a:t>lu«n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bËn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bÞu</a:t>
            </a:r>
            <a:r>
              <a:rPr lang="en-US" sz="4400" b="1" dirty="0" smtClean="0">
                <a:latin typeface=".VnAvant" pitchFamily="34" charset="0"/>
              </a:rPr>
              <a:t>.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478959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.VnAvant" pitchFamily="34" charset="0"/>
              </a:rPr>
              <a:t>Bµ ®· </a:t>
            </a:r>
            <a:r>
              <a:rPr lang="en-US" sz="4400" b="1" dirty="0" err="1" smtClean="0">
                <a:latin typeface=".VnAvant" pitchFamily="34" charset="0"/>
              </a:rPr>
              <a:t>nghØ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h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­u</a:t>
            </a:r>
            <a:r>
              <a:rPr lang="en-US" sz="4400" b="1" dirty="0" smtClean="0">
                <a:latin typeface=".VnAvant" pitchFamily="34" charset="0"/>
              </a:rPr>
              <a:t> mµ </a:t>
            </a:r>
            <a:r>
              <a:rPr lang="en-US" sz="4400" b="1" dirty="0" err="1" smtClean="0">
                <a:latin typeface=".VnAvant" pitchFamily="34" charset="0"/>
              </a:rPr>
              <a:t>lu«n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bËn</a:t>
            </a:r>
            <a:r>
              <a:rPr lang="en-US" sz="4400" b="1" dirty="0" smtClean="0">
                <a:latin typeface=".VnAvant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</a:rPr>
              <a:t>b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</a:rPr>
              <a:t>iu</a:t>
            </a:r>
            <a:r>
              <a:rPr lang="en-US" sz="4400" b="1" dirty="0" smtClean="0">
                <a:latin typeface=".VnAvant" pitchFamily="34" charset="0"/>
              </a:rPr>
              <a:t>.</a:t>
            </a:r>
            <a:endParaRPr lang="en-US" sz="44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5334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err="1" smtClean="0">
                <a:latin typeface=".VnAvant" pitchFamily="34" charset="0"/>
              </a:rPr>
              <a:t>iu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499408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>
                <a:latin typeface=".VnAvant" pitchFamily="34" charset="0"/>
              </a:rPr>
              <a:t>­</a:t>
            </a:r>
            <a:r>
              <a:rPr lang="en-US" sz="12000" b="1" dirty="0" smtClean="0">
                <a:latin typeface=".VnAvant" pitchFamily="34" charset="0"/>
              </a:rPr>
              <a:t>u</a:t>
            </a:r>
            <a:endParaRPr lang="en-US" sz="12000" b="1" dirty="0"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0800" y="4572000"/>
            <a:ext cx="44958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2895600"/>
            <a:ext cx="22860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2895600"/>
            <a:ext cx="2133600" cy="16312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10000" dirty="0"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533400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600" y="499408"/>
            <a:ext cx="2514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0" b="1" dirty="0" smtClean="0">
                <a:solidFill>
                  <a:srgbClr val="FF0000"/>
                </a:solidFill>
                <a:latin typeface=".VnAvant" pitchFamily="34" charset="0"/>
              </a:rPr>
              <a:t>u</a:t>
            </a:r>
            <a:endParaRPr lang="en-US" sz="12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67000" y="4572000"/>
            <a:ext cx="42672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 smtClean="0">
                <a:latin typeface=".VnAvant" pitchFamily="34" charset="0"/>
              </a:rPr>
              <a:t>h</a:t>
            </a:r>
            <a:r>
              <a:rPr lang="en-US" sz="10000" b="1" dirty="0" err="1" smtClean="0">
                <a:solidFill>
                  <a:srgbClr val="FF0000"/>
                </a:solidFill>
                <a:latin typeface=".VnAvant" pitchFamily="34" charset="0"/>
              </a:rPr>
              <a:t>­u</a:t>
            </a:r>
            <a:endParaRPr lang="en-US" sz="100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2895600"/>
            <a:ext cx="213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latin typeface=".VnAvant" pitchFamily="34" charset="0"/>
              </a:rPr>
              <a:t>h</a:t>
            </a:r>
            <a:endParaRPr lang="en-US" sz="100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53000" y="2895600"/>
            <a:ext cx="2133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smtClean="0">
                <a:solidFill>
                  <a:srgbClr val="FF0000"/>
                </a:solidFill>
                <a:latin typeface=".VnAvant" pitchFamily="34" charset="0"/>
              </a:rPr>
              <a:t>­u</a:t>
            </a:r>
            <a:endParaRPr lang="en-US" sz="10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9" grpId="0" animBg="1"/>
      <p:bldP spid="10" grpId="0"/>
      <p:bldP spid="11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09600" y="5334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dÞu</a:t>
            </a:r>
            <a:r>
              <a:rPr lang="en-US" sz="8000" b="1" dirty="0" smtClean="0">
                <a:latin typeface=".VnAvant" pitchFamily="34" charset="0"/>
              </a:rPr>
              <a:t>    ®</a:t>
            </a:r>
            <a:r>
              <a:rPr lang="en-US" sz="8000" b="1" dirty="0" err="1" smtClean="0">
                <a:latin typeface=".VnAvant" pitchFamily="34" charset="0"/>
              </a:rPr>
              <a:t>Þu</a:t>
            </a:r>
            <a:r>
              <a:rPr lang="en-US" sz="8000" b="1" dirty="0" smtClean="0">
                <a:latin typeface=".VnAvant" pitchFamily="34" charset="0"/>
              </a:rPr>
              <a:t>     </a:t>
            </a:r>
            <a:r>
              <a:rPr lang="en-US" sz="8000" b="1" dirty="0" err="1" smtClean="0">
                <a:latin typeface=".VnAvant" pitchFamily="34" charset="0"/>
              </a:rPr>
              <a:t>xÝu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24384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h­u</a:t>
            </a:r>
            <a:r>
              <a:rPr lang="en-US" sz="8000" b="1" dirty="0" smtClean="0">
                <a:latin typeface=".VnAvant" pitchFamily="34" charset="0"/>
              </a:rPr>
              <a:t>    m­u    </a:t>
            </a:r>
            <a:r>
              <a:rPr lang="en-US" sz="8000" b="1" dirty="0" err="1" smtClean="0">
                <a:latin typeface=".VnAvant" pitchFamily="34" charset="0"/>
              </a:rPr>
              <a:t>lùu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9600" y="533400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d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iu</a:t>
            </a:r>
            <a:r>
              <a:rPr lang="en-US" sz="8000" b="1" dirty="0" smtClean="0">
                <a:latin typeface=".VnAvant" pitchFamily="34" charset="0"/>
              </a:rPr>
              <a:t>    ®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iu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  </a:t>
            </a:r>
            <a:r>
              <a:rPr lang="en-US" sz="8000" b="1" dirty="0" err="1" smtClean="0">
                <a:latin typeface=".VnAvant" pitchFamily="34" charset="0"/>
              </a:rPr>
              <a:t>x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iu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" y="2438400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h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­u</a:t>
            </a:r>
            <a:r>
              <a:rPr lang="en-US" sz="8000" b="1" dirty="0" smtClean="0">
                <a:latin typeface=".VnAvant" pitchFamily="34" charset="0"/>
              </a:rPr>
              <a:t>    m</a:t>
            </a: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­u    </a:t>
            </a:r>
            <a:r>
              <a:rPr lang="en-US" sz="8000" b="1" dirty="0" err="1" smtClean="0">
                <a:latin typeface=".VnAvant" pitchFamily="34" charset="0"/>
              </a:rPr>
              <a:t>l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­u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4343400" cy="247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0"/>
            <a:ext cx="4724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00400"/>
            <a:ext cx="4495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352800"/>
            <a:ext cx="472440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23622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c¸i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r×u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23622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c¸i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iu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23622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c¸i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Þu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23622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c¸i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iu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4864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qu</a:t>
            </a:r>
            <a:r>
              <a:rPr lang="en-US" sz="6000" b="1" dirty="0" smtClean="0">
                <a:latin typeface=".VnAvant" pitchFamily="34" charset="0"/>
              </a:rPr>
              <a:t>¶ </a:t>
            </a:r>
            <a:r>
              <a:rPr lang="en-US" sz="6000" b="1" dirty="0" err="1" smtClean="0">
                <a:latin typeface=".VnAvant" pitchFamily="34" charset="0"/>
              </a:rPr>
              <a:t>lùu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54864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qu</a:t>
            </a:r>
            <a:r>
              <a:rPr lang="en-US" sz="6000" b="1" dirty="0" smtClean="0">
                <a:latin typeface=".VnAvant" pitchFamily="34" charset="0"/>
              </a:rPr>
              <a:t>¶ </a:t>
            </a:r>
            <a:r>
              <a:rPr lang="en-US" sz="6000" b="1" dirty="0" err="1" smtClean="0">
                <a:latin typeface=".VnAvant" pitchFamily="34" charset="0"/>
              </a:rPr>
              <a:t>l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­u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29200" y="54864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.VnAvant" pitchFamily="34" charset="0"/>
              </a:rPr>
              <a:t>con </a:t>
            </a:r>
            <a:r>
              <a:rPr lang="en-US" sz="6000" b="1" dirty="0" err="1" smtClean="0">
                <a:latin typeface=".VnAvant" pitchFamily="34" charset="0"/>
              </a:rPr>
              <a:t>cõu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54864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.VnAvant" pitchFamily="34" charset="0"/>
              </a:rPr>
              <a:t>con c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­u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066800" y="1876961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c¸i</a:t>
            </a:r>
            <a:r>
              <a:rPr lang="en-US" sz="8000" b="1" dirty="0" smtClean="0">
                <a:latin typeface=".VnAvant" pitchFamily="34" charset="0"/>
              </a:rPr>
              <a:t> ®</a:t>
            </a:r>
            <a:r>
              <a:rPr lang="en-US" sz="8000" b="1" dirty="0" err="1" smtClean="0">
                <a:latin typeface=".VnAvant" pitchFamily="34" charset="0"/>
              </a:rPr>
              <a:t>Þu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3000" y="3477161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qu</a:t>
            </a:r>
            <a:r>
              <a:rPr lang="en-US" sz="8000" b="1" dirty="0" smtClean="0">
                <a:latin typeface=".VnAvant" pitchFamily="34" charset="0"/>
              </a:rPr>
              <a:t>¶ </a:t>
            </a:r>
            <a:r>
              <a:rPr lang="en-US" sz="8000" b="1" dirty="0" err="1" smtClean="0">
                <a:latin typeface=".VnAvant" pitchFamily="34" charset="0"/>
              </a:rPr>
              <a:t>lùu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90600" y="3048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</a:t>
            </a:r>
            <a:r>
              <a:rPr lang="en-US" sz="8000" b="1" dirty="0" err="1" smtClean="0">
                <a:latin typeface=".VnAvant" pitchFamily="34" charset="0"/>
              </a:rPr>
              <a:t>c¸i</a:t>
            </a:r>
            <a:r>
              <a:rPr lang="en-US" sz="8000" b="1" dirty="0" smtClean="0">
                <a:latin typeface=".VnAvant" pitchFamily="34" charset="0"/>
              </a:rPr>
              <a:t> </a:t>
            </a:r>
            <a:r>
              <a:rPr lang="en-US" sz="8000" b="1" dirty="0" err="1" smtClean="0">
                <a:latin typeface=".VnAvant" pitchFamily="34" charset="0"/>
              </a:rPr>
              <a:t>r×u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4924961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smtClean="0">
                <a:latin typeface=".VnAvant" pitchFamily="34" charset="0"/>
              </a:rPr>
              <a:t>    con </a:t>
            </a:r>
            <a:r>
              <a:rPr lang="en-US" sz="8000" b="1" dirty="0" err="1" smtClean="0">
                <a:latin typeface=".VnAvant" pitchFamily="34" charset="0"/>
              </a:rPr>
              <a:t>cõu</a:t>
            </a:r>
            <a:endParaRPr lang="en-US" sz="8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iu</a:t>
            </a:r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         ­u</a:t>
            </a:r>
            <a:endParaRPr lang="en-US" sz="6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2032337"/>
            <a:ext cx="44196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6000" dirty="0">
              <a:latin typeface=".VnAvant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990600"/>
            <a:ext cx="22860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6000" dirty="0">
              <a:latin typeface=".VnAvan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990600"/>
            <a:ext cx="21336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6000" dirty="0">
              <a:latin typeface=".VnAvant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09800" y="205740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h</a:t>
            </a:r>
            <a:r>
              <a:rPr lang="en-US" sz="6000" b="1" dirty="0" err="1" smtClean="0">
                <a:solidFill>
                  <a:srgbClr val="FF0000"/>
                </a:solidFill>
                <a:latin typeface=".VnAvant" pitchFamily="34" charset="0"/>
              </a:rPr>
              <a:t>­u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09800" y="9906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atin typeface=".VnAvant" pitchFamily="34" charset="0"/>
              </a:rPr>
              <a:t>h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19600" y="9906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.VnAvant" pitchFamily="34" charset="0"/>
              </a:rPr>
              <a:t>­u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0480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.VnAvant" pitchFamily="34" charset="0"/>
              </a:rPr>
              <a:t>dÞu</a:t>
            </a:r>
            <a:r>
              <a:rPr lang="en-US" sz="6000" b="1" dirty="0" smtClean="0">
                <a:latin typeface=".VnAvant" pitchFamily="34" charset="0"/>
              </a:rPr>
              <a:t>       ®</a:t>
            </a:r>
            <a:r>
              <a:rPr lang="en-US" sz="6000" b="1" dirty="0" err="1" smtClean="0">
                <a:latin typeface=".VnAvant" pitchFamily="34" charset="0"/>
              </a:rPr>
              <a:t>Þu</a:t>
            </a:r>
            <a:r>
              <a:rPr lang="en-US" sz="6000" b="1" dirty="0" smtClean="0">
                <a:latin typeface=".VnAvant" pitchFamily="34" charset="0"/>
              </a:rPr>
              <a:t>      </a:t>
            </a:r>
            <a:r>
              <a:rPr lang="en-US" sz="6000" b="1" dirty="0" err="1" smtClean="0">
                <a:latin typeface=".VnAvant" pitchFamily="34" charset="0"/>
              </a:rPr>
              <a:t>xÝu</a:t>
            </a:r>
            <a:endParaRPr lang="en-US" sz="6000" b="1" dirty="0" smtClean="0">
              <a:latin typeface=".VnAvant" pitchFamily="34" charset="0"/>
            </a:endParaRPr>
          </a:p>
          <a:p>
            <a:pPr algn="ctr"/>
            <a:r>
              <a:rPr lang="en-US" sz="6000" b="1" dirty="0" err="1" smtClean="0">
                <a:latin typeface=".VnAvant" pitchFamily="34" charset="0"/>
              </a:rPr>
              <a:t>h­u</a:t>
            </a:r>
            <a:r>
              <a:rPr lang="en-US" sz="6000" b="1" dirty="0" smtClean="0">
                <a:latin typeface=".VnAvant" pitchFamily="34" charset="0"/>
              </a:rPr>
              <a:t>     m­u     </a:t>
            </a:r>
            <a:r>
              <a:rPr lang="en-US" sz="6000" b="1" dirty="0" err="1" smtClean="0">
                <a:latin typeface=".VnAvant" pitchFamily="34" charset="0"/>
              </a:rPr>
              <a:t>lùu</a:t>
            </a:r>
            <a:endParaRPr lang="en-US" sz="6000" b="1" dirty="0" smtClean="0">
              <a:latin typeface=".VnAvant" pitchFamily="34" charset="0"/>
            </a:endParaRPr>
          </a:p>
          <a:p>
            <a:pPr algn="ctr"/>
            <a:r>
              <a:rPr lang="en-US" sz="6000" b="1" dirty="0" err="1" smtClean="0">
                <a:latin typeface=".VnAvant" pitchFamily="34" charset="0"/>
              </a:rPr>
              <a:t>c¸i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r×u</a:t>
            </a:r>
            <a:r>
              <a:rPr lang="en-US" sz="6000" b="1" dirty="0" smtClean="0">
                <a:latin typeface=".VnAvant" pitchFamily="34" charset="0"/>
              </a:rPr>
              <a:t>         </a:t>
            </a:r>
            <a:r>
              <a:rPr lang="en-US" sz="6000" b="1" dirty="0" err="1" smtClean="0">
                <a:latin typeface=".VnAvant" pitchFamily="34" charset="0"/>
              </a:rPr>
              <a:t>c¸i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Þu</a:t>
            </a:r>
            <a:endParaRPr lang="en-US" sz="6000" b="1" dirty="0" smtClean="0">
              <a:latin typeface=".VnAvant" pitchFamily="34" charset="0"/>
            </a:endParaRPr>
          </a:p>
          <a:p>
            <a:pPr algn="ctr"/>
            <a:r>
              <a:rPr lang="en-US" sz="6000" b="1" dirty="0" err="1" smtClean="0">
                <a:latin typeface=".VnAvant" pitchFamily="34" charset="0"/>
              </a:rPr>
              <a:t>qu</a:t>
            </a:r>
            <a:r>
              <a:rPr lang="en-US" sz="6000" b="1" dirty="0" smtClean="0">
                <a:latin typeface=".VnAvant" pitchFamily="34" charset="0"/>
              </a:rPr>
              <a:t>¶ </a:t>
            </a:r>
            <a:r>
              <a:rPr lang="en-US" sz="6000" b="1" dirty="0" err="1" smtClean="0">
                <a:latin typeface=".VnAvant" pitchFamily="34" charset="0"/>
              </a:rPr>
              <a:t>lùu</a:t>
            </a:r>
            <a:r>
              <a:rPr lang="en-US" sz="6000" b="1" dirty="0" smtClean="0">
                <a:latin typeface=".VnAvant" pitchFamily="34" charset="0"/>
              </a:rPr>
              <a:t>       con </a:t>
            </a:r>
            <a:r>
              <a:rPr lang="en-US" sz="6000" b="1" dirty="0" err="1" smtClean="0">
                <a:latin typeface=".VnAvant" pitchFamily="34" charset="0"/>
              </a:rPr>
              <a:t>cõu</a:t>
            </a:r>
            <a:endParaRPr lang="en-US" sz="6000" b="1" dirty="0"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9695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514600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6000" b="1" dirty="0" smtClean="0">
                <a:latin typeface=".VnAvant" pitchFamily="34" charset="0"/>
              </a:rPr>
              <a:t>   Bµ ®· </a:t>
            </a:r>
            <a:r>
              <a:rPr lang="en-US" sz="6000" b="1" dirty="0" err="1" smtClean="0">
                <a:latin typeface=".VnAvant" pitchFamily="34" charset="0"/>
              </a:rPr>
              <a:t>nghØ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h­u</a:t>
            </a:r>
            <a:r>
              <a:rPr lang="en-US" sz="6000" b="1" dirty="0" smtClean="0">
                <a:latin typeface=".VnAvant" pitchFamily="34" charset="0"/>
              </a:rPr>
              <a:t>. </a:t>
            </a:r>
            <a:r>
              <a:rPr lang="en-US" sz="6000" b="1" dirty="0" err="1" smtClean="0">
                <a:latin typeface=".VnAvant" pitchFamily="34" charset="0"/>
              </a:rPr>
              <a:t>Ngµy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ngµy</a:t>
            </a:r>
            <a:r>
              <a:rPr lang="en-US" sz="6000" b="1" dirty="0" smtClean="0">
                <a:latin typeface=".VnAvant" pitchFamily="34" charset="0"/>
              </a:rPr>
              <a:t>, bµ ®</a:t>
            </a:r>
            <a:r>
              <a:rPr lang="en-US" sz="6000" b="1" dirty="0" err="1" smtClean="0">
                <a:latin typeface=".VnAvant" pitchFamily="34" charset="0"/>
              </a:rPr>
              <a:t>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chî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nÊu</a:t>
            </a:r>
            <a:r>
              <a:rPr lang="en-US" sz="6000" b="1" dirty="0" smtClean="0">
                <a:latin typeface=".VnAvant" pitchFamily="34" charset="0"/>
              </a:rPr>
              <a:t> ¨n vµ </a:t>
            </a:r>
            <a:r>
              <a:rPr lang="en-US" sz="6000" b="1" dirty="0" err="1" smtClean="0">
                <a:latin typeface=".VnAvant" pitchFamily="34" charset="0"/>
              </a:rPr>
              <a:t>ch¨m</a:t>
            </a:r>
            <a:r>
              <a:rPr lang="en-US" sz="6000" b="1" dirty="0" smtClean="0">
                <a:latin typeface=".VnAvant" pitchFamily="34" charset="0"/>
              </a:rPr>
              <a:t> lo </a:t>
            </a:r>
            <a:r>
              <a:rPr lang="en-US" sz="6000" b="1" dirty="0" err="1" smtClean="0">
                <a:latin typeface=".VnAvant" pitchFamily="34" charset="0"/>
              </a:rPr>
              <a:t>cho</a:t>
            </a:r>
            <a:r>
              <a:rPr lang="en-US" sz="6000" b="1" dirty="0" smtClean="0">
                <a:latin typeface=".VnAvant" pitchFamily="34" charset="0"/>
              </a:rPr>
              <a:t> con </a:t>
            </a:r>
            <a:r>
              <a:rPr lang="en-US" sz="6000" b="1" dirty="0" err="1" smtClean="0">
                <a:latin typeface=".VnAvant" pitchFamily="34" charset="0"/>
              </a:rPr>
              <a:t>ch¸u</a:t>
            </a:r>
            <a:r>
              <a:rPr lang="en-US" sz="6000" b="1" dirty="0" smtClean="0">
                <a:latin typeface=".VnAvant" pitchFamily="34" charset="0"/>
              </a:rPr>
              <a:t>. </a:t>
            </a:r>
            <a:r>
              <a:rPr lang="en-US" sz="6000" b="1" dirty="0" err="1" smtClean="0">
                <a:latin typeface=".VnAvant" pitchFamily="34" charset="0"/>
              </a:rPr>
              <a:t>Mçi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lÇn</a:t>
            </a:r>
            <a:r>
              <a:rPr lang="en-US" sz="6000" b="1" dirty="0" smtClean="0">
                <a:latin typeface=".VnAvant" pitchFamily="34" charset="0"/>
              </a:rPr>
              <a:t> ®­a </a:t>
            </a:r>
            <a:r>
              <a:rPr lang="en-US" sz="6000" b="1" dirty="0" err="1" smtClean="0">
                <a:latin typeface=".VnAvant" pitchFamily="34" charset="0"/>
              </a:rPr>
              <a:t>bÐ</a:t>
            </a:r>
            <a:r>
              <a:rPr lang="en-US" sz="6000" b="1" dirty="0" smtClean="0">
                <a:latin typeface=".VnAvant" pitchFamily="34" charset="0"/>
              </a:rPr>
              <a:t> ®</a:t>
            </a:r>
            <a:r>
              <a:rPr lang="en-US" sz="6000" b="1" dirty="0" err="1" smtClean="0">
                <a:latin typeface=".VnAvant" pitchFamily="34" charset="0"/>
              </a:rPr>
              <a:t>i</a:t>
            </a:r>
            <a:r>
              <a:rPr lang="en-US" sz="6000" b="1" dirty="0" smtClean="0">
                <a:latin typeface=".VnAvant" pitchFamily="34" charset="0"/>
              </a:rPr>
              <a:t> d¹o, bµ hay </a:t>
            </a:r>
            <a:r>
              <a:rPr lang="en-US" sz="6000" b="1" dirty="0" err="1" smtClean="0">
                <a:latin typeface=".VnAvant" pitchFamily="34" charset="0"/>
              </a:rPr>
              <a:t>kÓ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vÒ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ngµy</a:t>
            </a:r>
            <a:r>
              <a:rPr lang="en-US" sz="6000" b="1" dirty="0" smtClean="0">
                <a:latin typeface=".VnAvant" pitchFamily="34" charset="0"/>
              </a:rPr>
              <a:t> </a:t>
            </a:r>
            <a:r>
              <a:rPr lang="en-US" sz="6000" b="1" dirty="0" err="1" smtClean="0">
                <a:latin typeface=".VnAvant" pitchFamily="34" charset="0"/>
              </a:rPr>
              <a:t>x­a</a:t>
            </a:r>
            <a:r>
              <a:rPr lang="en-US" sz="6000" b="1" dirty="0" smtClean="0">
                <a:latin typeface=".VnAvant" pitchFamily="34" charset="0"/>
              </a:rPr>
              <a:t>. </a:t>
            </a:r>
            <a:r>
              <a:rPr lang="en-US" sz="6000" b="1" dirty="0" err="1" smtClean="0">
                <a:latin typeface=".VnAvant" pitchFamily="34" charset="0"/>
              </a:rPr>
              <a:t>Lêi</a:t>
            </a:r>
            <a:r>
              <a:rPr lang="en-US" sz="6000" b="1" dirty="0" smtClean="0">
                <a:latin typeface=".VnAvant" pitchFamily="34" charset="0"/>
              </a:rPr>
              <a:t> bµ </a:t>
            </a:r>
            <a:r>
              <a:rPr lang="en-US" sz="6000" b="1" dirty="0" err="1" smtClean="0">
                <a:latin typeface=".VnAvant" pitchFamily="34" charset="0"/>
              </a:rPr>
              <a:t>dÞu</a:t>
            </a:r>
            <a:r>
              <a:rPr lang="en-US" sz="6000" b="1" dirty="0" smtClean="0">
                <a:latin typeface=".VnAvant" pitchFamily="34" charset="0"/>
              </a:rPr>
              <a:t> ªm.</a:t>
            </a:r>
            <a:endParaRPr lang="en-US" sz="6000" b="1" dirty="0"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8200" y="60067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­u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6" name="Flowchart: Data 5"/>
          <p:cNvSpPr/>
          <p:nvPr/>
        </p:nvSpPr>
        <p:spPr>
          <a:xfrm rot="1291750">
            <a:off x="5920870" y="5023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71600" y="4715470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iu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Flowchart: Data 11"/>
          <p:cNvSpPr/>
          <p:nvPr/>
        </p:nvSpPr>
        <p:spPr>
          <a:xfrm rot="1291750">
            <a:off x="7978269" y="21787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ata 12"/>
          <p:cNvSpPr/>
          <p:nvPr/>
        </p:nvSpPr>
        <p:spPr>
          <a:xfrm rot="1291750">
            <a:off x="6987669" y="39313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ata 13"/>
          <p:cNvSpPr/>
          <p:nvPr/>
        </p:nvSpPr>
        <p:spPr>
          <a:xfrm rot="1291750">
            <a:off x="3711069" y="4769546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ata 14"/>
          <p:cNvSpPr/>
          <p:nvPr/>
        </p:nvSpPr>
        <p:spPr>
          <a:xfrm rot="1291750">
            <a:off x="3787269" y="4769547"/>
            <a:ext cx="45719" cy="1130672"/>
          </a:xfrm>
          <a:prstGeom prst="flowChartInputOutp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 animBg="1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292</Words>
  <Application>Microsoft Office PowerPoint</Application>
  <PresentationFormat>On-screen Show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   Bµ ®· nghØ h­u. Ngµy ngµy, bµ ®i chî nÊu ¨n vµ ch¨m lo cho con ch¸u. Mçi lÇn ®­a bÐ ®i d¹o, bµ hay kÓ vÒ ngµy x­a. Lêi bµ dÞu ªm.</vt:lpstr>
      <vt:lpstr>Slide 10</vt:lpstr>
      <vt:lpstr>Slide 11</vt:lpstr>
      <vt:lpstr>Slide 12</vt:lpstr>
      <vt:lpstr>Slide 13</vt:lpstr>
      <vt:lpstr>   Bµ ®· nghØ h­u. Ngµy ngµy, bµ ®i chî nÊu ¨n vµ ch¨m lo cho con ch¸u. Mçi lÇn ®­a bÐ ®i d¹o, bµ hay kÓ vÒ ngµy x­a. Lêi bµ dÞu ªm.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7</cp:revision>
  <dcterms:created xsi:type="dcterms:W3CDTF">2020-10-18T08:59:19Z</dcterms:created>
  <dcterms:modified xsi:type="dcterms:W3CDTF">2021-07-31T09:23:19Z</dcterms:modified>
</cp:coreProperties>
</file>