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56" r:id="rId6"/>
    <p:sldId id="260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FD0C-6688-4A7D-97A9-65930E422A9F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4CD-9F72-4C3D-9ABA-8C2A9B752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FD0C-6688-4A7D-97A9-65930E422A9F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4CD-9F72-4C3D-9ABA-8C2A9B752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FD0C-6688-4A7D-97A9-65930E422A9F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4CD-9F72-4C3D-9ABA-8C2A9B752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FD0C-6688-4A7D-97A9-65930E422A9F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4CD-9F72-4C3D-9ABA-8C2A9B752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FD0C-6688-4A7D-97A9-65930E422A9F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4CD-9F72-4C3D-9ABA-8C2A9B752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FD0C-6688-4A7D-97A9-65930E422A9F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4CD-9F72-4C3D-9ABA-8C2A9B752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FD0C-6688-4A7D-97A9-65930E422A9F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4CD-9F72-4C3D-9ABA-8C2A9B752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FD0C-6688-4A7D-97A9-65930E422A9F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4CD-9F72-4C3D-9ABA-8C2A9B752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FD0C-6688-4A7D-97A9-65930E422A9F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4CD-9F72-4C3D-9ABA-8C2A9B752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FD0C-6688-4A7D-97A9-65930E422A9F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4CD-9F72-4C3D-9ABA-8C2A9B752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FD0C-6688-4A7D-97A9-65930E422A9F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4CD-9F72-4C3D-9ABA-8C2A9B752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7FD0C-6688-4A7D-97A9-65930E422A9F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9E4CD-9F72-4C3D-9ABA-8C2A9B752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" y="311289"/>
            <a:ext cx="9067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      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Bè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®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i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bé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®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éi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xa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nh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µ,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Nhi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göi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th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­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cho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bè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.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Nhi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kÓ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víi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bè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tin </a:t>
            </a: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vui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vÒ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bµ,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mÑ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vµ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bÐ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Mai.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BÐ Mai ®·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</a:t>
            </a:r>
            <a:r>
              <a:rPr lang="en-US" sz="6000" b="1" dirty="0" err="1" smtClean="0">
                <a:latin typeface=".VnAvant" pitchFamily="34" charset="0"/>
              </a:rPr>
              <a:t>trÎ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bÐ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nãi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giái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råi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kumimoji="0" lang="en-US" sz="60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2184737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1270337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239000" y="1371600"/>
            <a:ext cx="228600" cy="914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410200" y="3124200"/>
            <a:ext cx="228600" cy="914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43200" y="5029200"/>
            <a:ext cx="228600" cy="914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95600" y="5029200"/>
            <a:ext cx="228600" cy="914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cao</a:t>
            </a:r>
            <a:r>
              <a:rPr lang="en-US" sz="6000" b="1" dirty="0" smtClean="0">
                <a:latin typeface=".VnAvant" pitchFamily="34" charset="0"/>
              </a:rPr>
              <a:t>, ®µn </a:t>
            </a:r>
            <a:r>
              <a:rPr lang="en-US" sz="6000" b="1" dirty="0" err="1" smtClean="0">
                <a:latin typeface=".VnAvant" pitchFamily="34" charset="0"/>
              </a:rPr>
              <a:t>chµo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mµo</a:t>
            </a:r>
            <a:r>
              <a:rPr lang="en-US" sz="6000" b="1" dirty="0" smtClean="0">
                <a:latin typeface=".VnAvant" pitchFamily="34" charset="0"/>
              </a:rPr>
              <a:t> bay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, bay l¹i.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5928027" y="11133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1120270" y="3855144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1196470" y="38551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/>
        </p:nvSpPr>
        <p:spPr>
          <a:xfrm rot="1291750">
            <a:off x="6613827" y="2561155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MÊy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s¸o</a:t>
            </a:r>
            <a:r>
              <a:rPr lang="en-US" sz="6000" b="1" dirty="0" smtClean="0">
                <a:latin typeface=".VnAvant" pitchFamily="34" charset="0"/>
              </a:rPr>
              <a:t> ®en </a:t>
            </a:r>
            <a:r>
              <a:rPr lang="en-US" sz="6000" b="1" dirty="0" err="1" smtClean="0">
                <a:latin typeface=".VnAvant" pitchFamily="34" charset="0"/>
              </a:rPr>
              <a:t>vui</a:t>
            </a:r>
            <a:r>
              <a:rPr lang="en-US" sz="6000" b="1" dirty="0" smtClean="0">
                <a:latin typeface=".VnAvant" pitchFamily="34" charset="0"/>
              </a:rPr>
              <a:t> ca </a:t>
            </a:r>
            <a:r>
              <a:rPr lang="en-US" sz="6000" b="1" dirty="0" err="1" smtClean="0">
                <a:latin typeface=".VnAvant" pitchFamily="34" charset="0"/>
              </a:rPr>
              <a:t>vÐo</a:t>
            </a:r>
            <a:r>
              <a:rPr lang="en-US" sz="6000" b="1" dirty="0" smtClean="0">
                <a:latin typeface=".VnAvant" pitchFamily="34" charset="0"/>
              </a:rPr>
              <a:t> von.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7437454" y="11133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4396869" y="26359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4473070" y="26359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Cßn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chim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vÉn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ch¨m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chØ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Chó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r¬m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</a:t>
            </a:r>
            <a:r>
              <a:rPr lang="en-US" sz="6000" b="1" dirty="0" smtClean="0">
                <a:latin typeface=".VnAvant" pitchFamily="34" charset="0"/>
              </a:rPr>
              <a:t>« </a:t>
            </a:r>
            <a:r>
              <a:rPr lang="en-US" sz="6000" b="1" dirty="0" err="1" smtClean="0">
                <a:latin typeface=".VnAvant" pitchFamily="34" charset="0"/>
              </a:rPr>
              <a:t>vÒ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khÐo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lÐo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lµm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tæ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8351853" y="11895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5997069" y="25597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6073270" y="25597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858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cao</a:t>
            </a:r>
            <a:r>
              <a:rPr lang="en-US" sz="6000" b="1" dirty="0" smtClean="0">
                <a:latin typeface=".VnAvant" pitchFamily="34" charset="0"/>
              </a:rPr>
              <a:t>, ®µn </a:t>
            </a:r>
            <a:r>
              <a:rPr lang="en-US" sz="6000" b="1" dirty="0" err="1" smtClean="0">
                <a:latin typeface=".VnAvant" pitchFamily="34" charset="0"/>
              </a:rPr>
              <a:t>chµo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mµo</a:t>
            </a:r>
            <a:r>
              <a:rPr lang="en-US" sz="6000" b="1" dirty="0" smtClean="0">
                <a:latin typeface=".VnAvant" pitchFamily="34" charset="0"/>
              </a:rPr>
              <a:t> bay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, bay l¹i. </a:t>
            </a:r>
            <a:r>
              <a:rPr lang="en-US" sz="6000" b="1" dirty="0" err="1" smtClean="0">
                <a:latin typeface=".VnAvant" pitchFamily="34" charset="0"/>
              </a:rPr>
              <a:t>MÊy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s¸o</a:t>
            </a:r>
            <a:r>
              <a:rPr lang="en-US" sz="6000" b="1" dirty="0" smtClean="0">
                <a:latin typeface=".VnAvant" pitchFamily="34" charset="0"/>
              </a:rPr>
              <a:t> ®en </a:t>
            </a:r>
            <a:r>
              <a:rPr lang="en-US" sz="6000" b="1" dirty="0" err="1" smtClean="0">
                <a:latin typeface=".VnAvant" pitchFamily="34" charset="0"/>
              </a:rPr>
              <a:t>vui</a:t>
            </a:r>
            <a:r>
              <a:rPr lang="en-US" sz="6000" b="1" dirty="0" smtClean="0">
                <a:latin typeface=".VnAvant" pitchFamily="34" charset="0"/>
              </a:rPr>
              <a:t> ca </a:t>
            </a:r>
            <a:r>
              <a:rPr lang="en-US" sz="6000" b="1" dirty="0" err="1" smtClean="0">
                <a:latin typeface=".VnAvant" pitchFamily="34" charset="0"/>
              </a:rPr>
              <a:t>vÐo</a:t>
            </a:r>
            <a:r>
              <a:rPr lang="en-US" sz="6000" b="1" dirty="0" smtClean="0">
                <a:latin typeface=".VnAvant" pitchFamily="34" charset="0"/>
              </a:rPr>
              <a:t> von. </a:t>
            </a:r>
            <a:r>
              <a:rPr lang="en-US" sz="6000" b="1" dirty="0" err="1" smtClean="0">
                <a:latin typeface=".VnAvant" pitchFamily="34" charset="0"/>
              </a:rPr>
              <a:t>Cßn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chim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vÉn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ch¨m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chØ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Chó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r¬m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</a:t>
            </a:r>
            <a:r>
              <a:rPr lang="en-US" sz="6000" b="1" dirty="0" smtClean="0">
                <a:latin typeface=".VnAvant" pitchFamily="34" charset="0"/>
              </a:rPr>
              <a:t>« </a:t>
            </a:r>
            <a:r>
              <a:rPr lang="en-US" sz="6000" b="1" dirty="0" err="1" smtClean="0">
                <a:latin typeface=".VnAvant" pitchFamily="34" charset="0"/>
              </a:rPr>
              <a:t>vÒ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khÐo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lÐo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lµm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tæ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2520460" y="142772"/>
            <a:ext cx="4642339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3540369" y="286846"/>
            <a:ext cx="237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Em chăm chỉ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564" y="142773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44827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715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</a:rPr>
              <a:t>Ao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thu</a:t>
            </a:r>
            <a:r>
              <a:rPr lang="en-US" sz="4400" b="1" dirty="0" smtClean="0">
                <a:latin typeface=".VnAvant" pitchFamily="34" charset="0"/>
              </a:rPr>
              <a:t> l¹nh </a:t>
            </a:r>
            <a:r>
              <a:rPr lang="en-US" sz="4400" b="1" dirty="0" err="1" smtClean="0">
                <a:latin typeface=".VnAvant" pitchFamily="34" charset="0"/>
              </a:rPr>
              <a:t>lÏo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n­íc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trong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veo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707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thu</a:t>
            </a:r>
            <a:r>
              <a:rPr lang="en-US" sz="4400" b="1" dirty="0" smtClean="0">
                <a:latin typeface=".VnAvant" pitchFamily="34" charset="0"/>
              </a:rPr>
              <a:t> l¹nh </a:t>
            </a:r>
            <a:r>
              <a:rPr lang="en-US" sz="4400" b="1" dirty="0" err="1" smtClean="0">
                <a:latin typeface=".VnAvant" pitchFamily="34" charset="0"/>
              </a:rPr>
              <a:t>l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n­íc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trong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v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ao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eo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572000"/>
            <a:ext cx="44958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895600"/>
            <a:ext cx="22860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4572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4572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.VnAvant" pitchFamily="34" charset="0"/>
              </a:rPr>
              <a:t>l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Ïo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.VnAvant" pitchFamily="34" charset="0"/>
              </a:rPr>
              <a:t>l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10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5334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chµo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dao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s¸o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438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dÎo</a:t>
            </a:r>
            <a:r>
              <a:rPr lang="en-US" sz="8000" b="1" dirty="0" smtClean="0">
                <a:latin typeface=".VnAvant" pitchFamily="34" charset="0"/>
              </a:rPr>
              <a:t>     ®</a:t>
            </a:r>
            <a:r>
              <a:rPr lang="en-US" sz="8000" b="1" dirty="0" err="1" smtClean="0">
                <a:latin typeface=".VnAvant" pitchFamily="34" charset="0"/>
              </a:rPr>
              <a:t>Ïo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kÑo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533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ch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d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s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2438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d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r>
              <a:rPr lang="en-US" sz="8000" b="1" dirty="0" smtClean="0">
                <a:latin typeface=".VnAvant" pitchFamily="34" charset="0"/>
              </a:rPr>
              <a:t>     ®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k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572000" cy="244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26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3962400" cy="275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20040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2209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ng«i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sao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09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ng«i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21336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</a:t>
            </a:r>
            <a:r>
              <a:rPr lang="en-US" sz="6000" b="1" dirty="0" err="1" smtClean="0">
                <a:latin typeface=".VnAvant" pitchFamily="34" charset="0"/>
              </a:rPr>
              <a:t>t¸o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21336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</a:t>
            </a:r>
            <a:r>
              <a:rPr lang="en-US" sz="6000" b="1" dirty="0" err="1" smtClean="0">
                <a:latin typeface=".VnAvant" pitchFamily="34" charset="0"/>
              </a:rPr>
              <a:t>t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kÑo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715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5715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ao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bÌo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715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ao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66800" y="18769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¶ </a:t>
            </a:r>
            <a:r>
              <a:rPr lang="en-US" sz="8000" b="1" dirty="0" err="1" smtClean="0">
                <a:latin typeface=".VnAvant" pitchFamily="34" charset="0"/>
              </a:rPr>
              <a:t>t¸o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34771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c¸i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kÑo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304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ng«i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sao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9249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ao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bÌo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     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032337"/>
            <a:ext cx="4419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6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990600"/>
            <a:ext cx="2286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6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990600"/>
            <a:ext cx="2133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60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20574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l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Ïo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990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l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990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124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chµo</a:t>
            </a:r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6000" b="1" dirty="0" err="1" smtClean="0">
                <a:latin typeface=".VnAvant" pitchFamily="34" charset="0"/>
              </a:rPr>
              <a:t>dao</a:t>
            </a:r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6000" b="1" dirty="0" err="1" smtClean="0">
                <a:latin typeface=".VnAvant" pitchFamily="34" charset="0"/>
              </a:rPr>
              <a:t>s¸o</a:t>
            </a:r>
            <a:endParaRPr lang="en-US" sz="6000" b="1" dirty="0" smtClean="0">
              <a:latin typeface=".VnAvant" pitchFamily="34" charset="0"/>
            </a:endParaRPr>
          </a:p>
          <a:p>
            <a:pPr algn="ctr"/>
            <a:r>
              <a:rPr lang="en-US" sz="6000" b="1" dirty="0" err="1" smtClean="0">
                <a:latin typeface=".VnAvant" pitchFamily="34" charset="0"/>
              </a:rPr>
              <a:t>dÎo</a:t>
            </a:r>
            <a:r>
              <a:rPr lang="en-US" sz="6000" b="1" dirty="0" smtClean="0">
                <a:latin typeface=".VnAvant" pitchFamily="34" charset="0"/>
              </a:rPr>
              <a:t>     ®</a:t>
            </a:r>
            <a:r>
              <a:rPr lang="en-US" sz="6000" b="1" dirty="0" err="1" smtClean="0">
                <a:latin typeface=".VnAvant" pitchFamily="34" charset="0"/>
              </a:rPr>
              <a:t>Ïo</a:t>
            </a:r>
            <a:r>
              <a:rPr lang="en-US" sz="6000" b="1" dirty="0" smtClean="0">
                <a:latin typeface=".VnAvant" pitchFamily="34" charset="0"/>
              </a:rPr>
              <a:t>      </a:t>
            </a:r>
            <a:r>
              <a:rPr lang="en-US" sz="6000" b="1" dirty="0" err="1" smtClean="0">
                <a:latin typeface=".VnAvant" pitchFamily="34" charset="0"/>
              </a:rPr>
              <a:t>kÑo</a:t>
            </a:r>
            <a:endParaRPr lang="en-US" sz="6000" b="1" dirty="0" smtClean="0">
              <a:latin typeface=".VnAvant" pitchFamily="34" charset="0"/>
            </a:endParaRPr>
          </a:p>
          <a:p>
            <a:pPr algn="ctr"/>
            <a:r>
              <a:rPr lang="en-US" sz="6000" b="1" dirty="0" err="1" smtClean="0">
                <a:latin typeface=".VnAvant" pitchFamily="34" charset="0"/>
              </a:rPr>
              <a:t>ng«i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sao</a:t>
            </a:r>
            <a:r>
              <a:rPr lang="en-US" sz="6000" b="1" dirty="0" smtClean="0">
                <a:latin typeface=".VnAvant" pitchFamily="34" charset="0"/>
              </a:rPr>
              <a:t>     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</a:t>
            </a:r>
            <a:r>
              <a:rPr lang="en-US" sz="6000" b="1" dirty="0" err="1" smtClean="0">
                <a:latin typeface=".VnAvant" pitchFamily="34" charset="0"/>
              </a:rPr>
              <a:t>t¸o</a:t>
            </a:r>
            <a:endParaRPr lang="en-US" sz="6000" b="1" dirty="0" smtClean="0">
              <a:latin typeface=".VnAvant" pitchFamily="34" charset="0"/>
            </a:endParaRPr>
          </a:p>
          <a:p>
            <a:pPr algn="ctr"/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kÑo</a:t>
            </a:r>
            <a:r>
              <a:rPr lang="en-US" sz="6000" b="1" dirty="0" smtClean="0">
                <a:latin typeface=".VnAvant" pitchFamily="34" charset="0"/>
              </a:rPr>
              <a:t>      </a:t>
            </a:r>
            <a:r>
              <a:rPr lang="en-US" sz="6000" b="1" dirty="0" err="1" smtClean="0">
                <a:latin typeface=".VnAvant" pitchFamily="34" charset="0"/>
              </a:rPr>
              <a:t>ao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bÌo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191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cao</a:t>
            </a:r>
            <a:r>
              <a:rPr lang="en-US" sz="6000" b="1" dirty="0" smtClean="0">
                <a:latin typeface=".VnAvant" pitchFamily="34" charset="0"/>
              </a:rPr>
              <a:t>, ®µn </a:t>
            </a:r>
            <a:r>
              <a:rPr lang="en-US" sz="6000" b="1" dirty="0" err="1" smtClean="0">
                <a:latin typeface=".VnAvant" pitchFamily="34" charset="0"/>
              </a:rPr>
              <a:t>chµo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mµo</a:t>
            </a:r>
            <a:r>
              <a:rPr lang="en-US" sz="6000" b="1" dirty="0" smtClean="0">
                <a:latin typeface=".VnAvant" pitchFamily="34" charset="0"/>
              </a:rPr>
              <a:t> bay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, bay l¹i. </a:t>
            </a:r>
            <a:r>
              <a:rPr lang="en-US" sz="6000" b="1" dirty="0" err="1" smtClean="0">
                <a:latin typeface=".VnAvant" pitchFamily="34" charset="0"/>
              </a:rPr>
              <a:t>MÊy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s¸o</a:t>
            </a:r>
            <a:r>
              <a:rPr lang="en-US" sz="6000" b="1" dirty="0" smtClean="0">
                <a:latin typeface=".VnAvant" pitchFamily="34" charset="0"/>
              </a:rPr>
              <a:t> ®en </a:t>
            </a:r>
            <a:r>
              <a:rPr lang="en-US" sz="6000" b="1" dirty="0" err="1" smtClean="0">
                <a:latin typeface=".VnAvant" pitchFamily="34" charset="0"/>
              </a:rPr>
              <a:t>vui</a:t>
            </a:r>
            <a:r>
              <a:rPr lang="en-US" sz="6000" b="1" dirty="0" smtClean="0">
                <a:latin typeface=".VnAvant" pitchFamily="34" charset="0"/>
              </a:rPr>
              <a:t> ca </a:t>
            </a:r>
            <a:r>
              <a:rPr lang="en-US" sz="6000" b="1" dirty="0" err="1" smtClean="0">
                <a:latin typeface=".VnAvant" pitchFamily="34" charset="0"/>
              </a:rPr>
              <a:t>vÐo</a:t>
            </a:r>
            <a:r>
              <a:rPr lang="en-US" sz="6000" b="1" dirty="0" smtClean="0">
                <a:latin typeface=".VnAvant" pitchFamily="34" charset="0"/>
              </a:rPr>
              <a:t> von. </a:t>
            </a:r>
            <a:r>
              <a:rPr lang="en-US" sz="6000" b="1" dirty="0" err="1" smtClean="0">
                <a:latin typeface=".VnAvant" pitchFamily="34" charset="0"/>
              </a:rPr>
              <a:t>Cßn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chim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vÉn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ch¨m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chØ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Chó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r¬m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</a:t>
            </a:r>
            <a:r>
              <a:rPr lang="en-US" sz="6000" b="1" dirty="0" smtClean="0">
                <a:latin typeface=".VnAvant" pitchFamily="34" charset="0"/>
              </a:rPr>
              <a:t>« </a:t>
            </a:r>
            <a:r>
              <a:rPr lang="en-US" sz="6000" b="1" dirty="0" err="1" smtClean="0">
                <a:latin typeface=".VnAvant" pitchFamily="34" charset="0"/>
              </a:rPr>
              <a:t>vÒ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khÐo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lÐo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lµm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tæ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6006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Flowchart: Data 5"/>
          <p:cNvSpPr/>
          <p:nvPr/>
        </p:nvSpPr>
        <p:spPr>
          <a:xfrm rot="1291750">
            <a:off x="6987669" y="14167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1729869" y="30169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/>
        </p:nvSpPr>
        <p:spPr>
          <a:xfrm rot="1291750">
            <a:off x="3634870" y="3855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1291750">
            <a:off x="8206869" y="4617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ata 9"/>
          <p:cNvSpPr/>
          <p:nvPr/>
        </p:nvSpPr>
        <p:spPr>
          <a:xfrm rot="1291750">
            <a:off x="8283070" y="4617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72400" y="6006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14388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09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2209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4724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47154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282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  Trªn c©y cao, ®µn chµo mµo bay ®i, bay l¹i. MÊy chó s¸o ®en vui ca vÐo von. Cßn chim ri vÉn ch¨m chØ. Chó tha r¬m kh« vÒ khÐo lÐo lµm tæ.</vt:lpstr>
      <vt:lpstr>Slide 10</vt:lpstr>
      <vt:lpstr>Slide 11</vt:lpstr>
      <vt:lpstr>Slide 12</vt:lpstr>
      <vt:lpstr>Slide 13</vt:lpstr>
      <vt:lpstr>   Trªn c©y cao, ®µn chµo mµo bay ®i, bay l¹i. MÊy chó s¸o ®en vui ca vÐo von. Cßn chim ri vÉn ch¨m chØ. Chó tha r¬m kh« vÒ khÐo lÐo lµm tæ.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7</cp:revision>
  <dcterms:created xsi:type="dcterms:W3CDTF">2020-10-18T08:23:00Z</dcterms:created>
  <dcterms:modified xsi:type="dcterms:W3CDTF">2021-07-31T09:10:55Z</dcterms:modified>
</cp:coreProperties>
</file>