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10" r:id="rId9"/>
    <p:sldId id="309" r:id="rId10"/>
    <p:sldId id="304" r:id="rId11"/>
    <p:sldId id="305" r:id="rId12"/>
    <p:sldId id="306" r:id="rId13"/>
    <p:sldId id="307" r:id="rId14"/>
    <p:sldId id="308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1896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168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5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705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95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39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457200"/>
            <a:ext cx="8991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N¨m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nay, </a:t>
            </a:r>
            <a:r>
              <a:rPr lang="en-US" sz="6000" b="1" dirty="0" err="1" smtClean="0">
                <a:latin typeface=".VnAvant" pitchFamily="34" charset="0"/>
              </a:rPr>
              <a:t>c©y</a:t>
            </a:r>
            <a:r>
              <a:rPr lang="en-US" sz="6000" b="1" dirty="0" smtClean="0">
                <a:latin typeface=".VnAvant" pitchFamily="34" charset="0"/>
              </a:rPr>
              <a:t> cam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 bµ ®· </a:t>
            </a:r>
            <a:r>
              <a:rPr lang="en-US" sz="6000" b="1" dirty="0" err="1" smtClean="0">
                <a:latin typeface=".VnAvant" pitchFamily="34" charset="0"/>
              </a:rPr>
              <a:t>ra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qu</a:t>
            </a:r>
            <a:r>
              <a:rPr lang="en-US" sz="6000" b="1" dirty="0" smtClean="0">
                <a:latin typeface=".VnAvant" pitchFamily="34" charset="0"/>
              </a:rPr>
              <a:t>¶. </a:t>
            </a:r>
            <a:r>
              <a:rPr lang="en-US" sz="6000" b="1" dirty="0" err="1" smtClean="0">
                <a:latin typeface=".VnAvant" pitchFamily="34" charset="0"/>
              </a:rPr>
              <a:t>Qu</a:t>
            </a:r>
            <a:r>
              <a:rPr lang="en-US" sz="6000" b="1" dirty="0" smtClean="0">
                <a:latin typeface=".VnAvant" pitchFamily="34" charset="0"/>
              </a:rPr>
              <a:t>¶ to vµ </a:t>
            </a:r>
            <a:r>
              <a:rPr lang="en-US" sz="6000" b="1" dirty="0" err="1" smtClean="0">
                <a:latin typeface=".VnAvant" pitchFamily="34" charset="0"/>
              </a:rPr>
              <a:t>th¬m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ngon</a:t>
            </a:r>
            <a:r>
              <a:rPr lang="en-US" sz="6000" b="1" dirty="0" smtClean="0">
                <a:latin typeface=".VnAvant" pitchFamily="34" charset="0"/>
              </a:rPr>
              <a:t>. C¶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 ¨n cam vµ </a:t>
            </a:r>
            <a:r>
              <a:rPr lang="en-US" sz="6000" b="1" dirty="0" err="1" smtClean="0">
                <a:latin typeface=".VnAvant" pitchFamily="34" charset="0"/>
              </a:rPr>
              <a:t>khen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ngon</a:t>
            </a:r>
            <a:r>
              <a:rPr lang="en-US" sz="6000" b="1" dirty="0" smtClean="0">
                <a:latin typeface=".VnAvant" pitchFamily="34" charset="0"/>
              </a:rPr>
              <a:t>. Bµ </a:t>
            </a:r>
            <a:r>
              <a:rPr lang="en-US" sz="6000" b="1" dirty="0" err="1" smtClean="0">
                <a:latin typeface=".VnAvant" pitchFamily="34" charset="0"/>
              </a:rPr>
              <a:t>nãi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n¨m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tíi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c©y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sÏ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sai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qu</a:t>
            </a:r>
            <a:r>
              <a:rPr lang="en-US" sz="6000" b="1" dirty="0" smtClean="0">
                <a:latin typeface=".VnAvant" pitchFamily="34" charset="0"/>
              </a:rPr>
              <a:t>¶ </a:t>
            </a:r>
            <a:r>
              <a:rPr lang="en-US" sz="6000" b="1" dirty="0" err="1" smtClean="0">
                <a:latin typeface=".VnAvant" pitchFamily="34" charset="0"/>
              </a:rPr>
              <a:t>h¬n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Êy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775938" y="1512277"/>
            <a:ext cx="199293" cy="7737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365630" y="2485292"/>
            <a:ext cx="199293" cy="7737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239107" y="4220308"/>
            <a:ext cx="199293" cy="7737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723292" y="6013938"/>
            <a:ext cx="199293" cy="7737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840523" y="6037384"/>
            <a:ext cx="199293" cy="7737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9144000" cy="2690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 </a:t>
            </a:r>
            <a:r>
              <a:rPr lang="en-US" sz="6000" b="1" dirty="0" err="1" smtClean="0">
                <a:latin typeface=".VnAvant" pitchFamily="34" charset="0"/>
              </a:rPr>
              <a:t>Lan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göi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</a:t>
            </a:r>
            <a:r>
              <a:rPr lang="en-US" sz="6000" b="1" dirty="0" smtClean="0">
                <a:latin typeface=".VnAvant" pitchFamily="34" charset="0"/>
              </a:rPr>
              <a:t>­ </a:t>
            </a:r>
            <a:r>
              <a:rPr lang="en-US" sz="6000" b="1" dirty="0" err="1" smtClean="0">
                <a:latin typeface=".VnAvant" pitchFamily="34" charset="0"/>
              </a:rPr>
              <a:t>cho</a:t>
            </a:r>
            <a:r>
              <a:rPr lang="en-US" sz="6000" b="1" dirty="0" smtClean="0">
                <a:latin typeface=".VnAvant" pitchFamily="34" charset="0"/>
              </a:rPr>
              <a:t> Hµ </a:t>
            </a:r>
            <a:r>
              <a:rPr lang="en-US" sz="6000" b="1" dirty="0" err="1" smtClean="0">
                <a:latin typeface=".VnAvant" pitchFamily="34" charset="0"/>
              </a:rPr>
              <a:t>kÓ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vÒ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qu</a:t>
            </a:r>
            <a:r>
              <a:rPr lang="en-US" sz="6000" b="1" dirty="0" smtClean="0">
                <a:latin typeface=".VnAvant" pitchFamily="34" charset="0"/>
              </a:rPr>
              <a:t>ª </a:t>
            </a:r>
            <a:r>
              <a:rPr lang="en-US" sz="6000" b="1" dirty="0" err="1" smtClean="0">
                <a:latin typeface=".VnAvant" pitchFamily="34" charset="0"/>
              </a:rPr>
              <a:t>Lan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819293" y="1254369"/>
            <a:ext cx="222738" cy="797169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208586" y="2672862"/>
            <a:ext cx="222738" cy="797169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314093" y="2637693"/>
            <a:ext cx="222738" cy="797169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smtClean="0">
                <a:latin typeface=".VnArialH" pitchFamily="34" charset="0"/>
              </a:rPr>
              <a:t>ë</a:t>
            </a:r>
            <a:r>
              <a:rPr lang="en-US" sz="6000" b="1" dirty="0" smtClean="0">
                <a:latin typeface=".VnAvant" pitchFamily="34" charset="0"/>
              </a:rPr>
              <a:t> ®ã, </a:t>
            </a:r>
            <a:r>
              <a:rPr lang="en-US" sz="6000" b="1" dirty="0" err="1" smtClean="0">
                <a:latin typeface=".VnAvant" pitchFamily="34" charset="0"/>
              </a:rPr>
              <a:t>cã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 </a:t>
            </a:r>
            <a:r>
              <a:rPr lang="en-US" sz="6000" b="1" dirty="0" err="1" smtClean="0">
                <a:latin typeface=".VnAvant" pitchFamily="34" charset="0"/>
              </a:rPr>
              <a:t>sµn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n»m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ven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åi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579078" y="1277815"/>
            <a:ext cx="222738" cy="797169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907324" y="2567353"/>
            <a:ext cx="222738" cy="797169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001108" y="2567353"/>
            <a:ext cx="222738" cy="797169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Mïa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nµy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chim</a:t>
            </a:r>
            <a:r>
              <a:rPr lang="en-US" sz="6000" b="1" dirty="0" smtClean="0">
                <a:latin typeface=".VnAvant" pitchFamily="34" charset="0"/>
              </a:rPr>
              <a:t> ca </a:t>
            </a:r>
            <a:r>
              <a:rPr lang="en-US" sz="6000" b="1" dirty="0" err="1" smtClean="0">
                <a:latin typeface=".VnAvant" pitchFamily="34" charset="0"/>
              </a:rPr>
              <a:t>rén</a:t>
            </a:r>
            <a:r>
              <a:rPr lang="en-US" sz="6000" b="1" dirty="0" smtClean="0">
                <a:latin typeface=".VnAvant" pitchFamily="34" charset="0"/>
              </a:rPr>
              <a:t> r·, </a:t>
            </a:r>
            <a:r>
              <a:rPr lang="en-US" sz="6000" b="1" dirty="0" err="1" smtClean="0">
                <a:latin typeface=".VnAvant" pitchFamily="34" charset="0"/>
              </a:rPr>
              <a:t>sim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në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ré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tÝm</a:t>
            </a:r>
            <a:r>
              <a:rPr lang="en-US" sz="6000" b="1" dirty="0" smtClean="0">
                <a:latin typeface=".VnAvant" pitchFamily="34" charset="0"/>
              </a:rPr>
              <a:t> c¶ </a:t>
            </a:r>
            <a:r>
              <a:rPr lang="en-US" sz="6000" b="1" dirty="0" err="1" smtClean="0">
                <a:latin typeface=".VnAvant" pitchFamily="34" charset="0"/>
              </a:rPr>
              <a:t>nói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åi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Flowchart: Data 4"/>
          <p:cNvSpPr/>
          <p:nvPr/>
        </p:nvSpPr>
        <p:spPr>
          <a:xfrm rot="1291750">
            <a:off x="4008453" y="1265756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/>
        </p:nvSpPr>
        <p:spPr>
          <a:xfrm rot="1291750">
            <a:off x="1425070" y="3855145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/>
          <p:cNvSpPr/>
          <p:nvPr/>
        </p:nvSpPr>
        <p:spPr>
          <a:xfrm rot="1291750">
            <a:off x="1501269" y="38551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ata 7"/>
          <p:cNvSpPr/>
          <p:nvPr/>
        </p:nvSpPr>
        <p:spPr>
          <a:xfrm rot="1291750">
            <a:off x="1036654" y="2484955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/>
          <p:cNvSpPr/>
          <p:nvPr/>
        </p:nvSpPr>
        <p:spPr>
          <a:xfrm rot="1291750">
            <a:off x="4618055" y="2561155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Lan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mêi</a:t>
            </a:r>
            <a:r>
              <a:rPr lang="en-US" sz="6000" b="1" dirty="0" smtClean="0">
                <a:latin typeface=".VnAvant" pitchFamily="34" charset="0"/>
              </a:rPr>
              <a:t> Hµ </a:t>
            </a:r>
            <a:r>
              <a:rPr lang="en-US" sz="6000" b="1" dirty="0" err="1" smtClean="0">
                <a:latin typeface=".VnAvant" pitchFamily="34" charset="0"/>
              </a:rPr>
              <a:t>lªn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th¨m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qu</a:t>
            </a:r>
            <a:r>
              <a:rPr lang="en-US" sz="6000" b="1" dirty="0" smtClean="0">
                <a:latin typeface=".VnAvant" pitchFamily="34" charset="0"/>
              </a:rPr>
              <a:t>ª </a:t>
            </a:r>
            <a:r>
              <a:rPr lang="en-US" sz="6000" b="1" dirty="0" err="1" smtClean="0">
                <a:latin typeface=".VnAvant" pitchFamily="34" charset="0"/>
              </a:rPr>
              <a:t>Lan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1460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Lan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göi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</a:t>
            </a:r>
            <a:r>
              <a:rPr lang="en-US" sz="6000" b="1" dirty="0" smtClean="0">
                <a:latin typeface=".VnAvant" pitchFamily="34" charset="0"/>
              </a:rPr>
              <a:t>­ </a:t>
            </a:r>
            <a:r>
              <a:rPr lang="en-US" sz="6000" b="1" dirty="0" err="1" smtClean="0">
                <a:latin typeface=".VnAvant" pitchFamily="34" charset="0"/>
              </a:rPr>
              <a:t>cho</a:t>
            </a:r>
            <a:r>
              <a:rPr lang="en-US" sz="6000" b="1" dirty="0" smtClean="0">
                <a:latin typeface=".VnAvant" pitchFamily="34" charset="0"/>
              </a:rPr>
              <a:t> Hµ </a:t>
            </a:r>
            <a:r>
              <a:rPr lang="en-US" sz="6000" b="1" dirty="0" err="1" smtClean="0">
                <a:latin typeface=".VnAvant" pitchFamily="34" charset="0"/>
              </a:rPr>
              <a:t>kÓ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vÒ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qu</a:t>
            </a:r>
            <a:r>
              <a:rPr lang="en-US" sz="6000" b="1" dirty="0" smtClean="0">
                <a:latin typeface=".VnAvant" pitchFamily="34" charset="0"/>
              </a:rPr>
              <a:t>ª </a:t>
            </a:r>
            <a:r>
              <a:rPr lang="en-US" sz="6000" b="1" dirty="0" err="1" smtClean="0">
                <a:latin typeface=".VnAvant" pitchFamily="34" charset="0"/>
              </a:rPr>
              <a:t>Lan</a:t>
            </a:r>
            <a:r>
              <a:rPr lang="en-US" sz="6000" b="1" dirty="0" smtClean="0">
                <a:latin typeface=".VnAvant" pitchFamily="34" charset="0"/>
              </a:rPr>
              <a:t>. </a:t>
            </a:r>
            <a:r>
              <a:rPr lang="en-US" sz="6000" b="1" dirty="0" smtClean="0">
                <a:latin typeface=".VnArialH" pitchFamily="34" charset="0"/>
              </a:rPr>
              <a:t>ë</a:t>
            </a:r>
            <a:r>
              <a:rPr lang="en-US" sz="6000" b="1" dirty="0" smtClean="0">
                <a:latin typeface=".VnAvant" pitchFamily="34" charset="0"/>
              </a:rPr>
              <a:t> ®ã, </a:t>
            </a:r>
            <a:r>
              <a:rPr lang="en-US" sz="6000" b="1" dirty="0" err="1" smtClean="0">
                <a:latin typeface=".VnAvant" pitchFamily="34" charset="0"/>
              </a:rPr>
              <a:t>cã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 </a:t>
            </a:r>
            <a:r>
              <a:rPr lang="en-US" sz="6000" b="1" dirty="0" err="1" smtClean="0">
                <a:latin typeface=".VnAvant" pitchFamily="34" charset="0"/>
              </a:rPr>
              <a:t>sµn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n»m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ven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åi</a:t>
            </a:r>
            <a:r>
              <a:rPr lang="en-US" sz="6000" b="1" dirty="0" smtClean="0">
                <a:latin typeface=".VnAvant" pitchFamily="34" charset="0"/>
              </a:rPr>
              <a:t>. </a:t>
            </a:r>
            <a:r>
              <a:rPr lang="en-US" sz="6000" b="1" dirty="0" err="1" smtClean="0">
                <a:latin typeface=".VnAvant" pitchFamily="34" charset="0"/>
              </a:rPr>
              <a:t>Mïa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nµy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chim</a:t>
            </a:r>
            <a:r>
              <a:rPr lang="en-US" sz="6000" b="1" dirty="0" smtClean="0">
                <a:latin typeface=".VnAvant" pitchFamily="34" charset="0"/>
              </a:rPr>
              <a:t> ca </a:t>
            </a:r>
            <a:r>
              <a:rPr lang="en-US" sz="6000" b="1" dirty="0" err="1" smtClean="0">
                <a:latin typeface=".VnAvant" pitchFamily="34" charset="0"/>
              </a:rPr>
              <a:t>rén</a:t>
            </a:r>
            <a:r>
              <a:rPr lang="en-US" sz="6000" b="1" dirty="0" smtClean="0">
                <a:latin typeface=".VnAvant" pitchFamily="34" charset="0"/>
              </a:rPr>
              <a:t> r·, </a:t>
            </a:r>
            <a:r>
              <a:rPr lang="en-US" sz="6000" b="1" dirty="0" err="1" smtClean="0">
                <a:latin typeface=".VnAvant" pitchFamily="34" charset="0"/>
              </a:rPr>
              <a:t>sim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në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tÝm</a:t>
            </a:r>
            <a:r>
              <a:rPr lang="en-US" sz="6000" b="1" dirty="0" smtClean="0">
                <a:latin typeface=".VnAvant" pitchFamily="34" charset="0"/>
              </a:rPr>
              <a:t> c¶ </a:t>
            </a:r>
            <a:r>
              <a:rPr lang="en-US" sz="6000" b="1" dirty="0" err="1" smtClean="0">
                <a:latin typeface=".VnAvant" pitchFamily="34" charset="0"/>
              </a:rPr>
              <a:t>nói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åi</a:t>
            </a:r>
            <a:r>
              <a:rPr lang="en-US" sz="6000" b="1" dirty="0" smtClean="0">
                <a:latin typeface=".VnAvant" pitchFamily="34" charset="0"/>
              </a:rPr>
              <a:t>. </a:t>
            </a:r>
            <a:r>
              <a:rPr lang="en-US" sz="6000" b="1" dirty="0" err="1" smtClean="0">
                <a:latin typeface=".VnAvant" pitchFamily="34" charset="0"/>
              </a:rPr>
              <a:t>Lan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mêi</a:t>
            </a:r>
            <a:r>
              <a:rPr lang="en-US" sz="6000" b="1" dirty="0" smtClean="0">
                <a:latin typeface=".VnAvant" pitchFamily="34" charset="0"/>
              </a:rPr>
              <a:t> Hµ </a:t>
            </a:r>
            <a:r>
              <a:rPr lang="en-US" sz="6000" b="1" dirty="0" err="1" smtClean="0">
                <a:latin typeface=".VnAvant" pitchFamily="34" charset="0"/>
              </a:rPr>
              <a:t>lªn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th¨m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qu</a:t>
            </a:r>
            <a:r>
              <a:rPr lang="en-US" sz="6000" b="1" dirty="0" smtClean="0">
                <a:latin typeface=".VnAvant" pitchFamily="34" charset="0"/>
              </a:rPr>
              <a:t>ª </a:t>
            </a:r>
            <a:r>
              <a:rPr lang="en-US" sz="6000" b="1" dirty="0" err="1" smtClean="0">
                <a:latin typeface=".VnAvant" pitchFamily="34" charset="0"/>
              </a:rPr>
              <a:t>Lan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3938" y="1418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4994031" y="810066"/>
            <a:ext cx="120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4994031" y="11139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" name="Oval 1"/>
          <p:cNvSpPr/>
          <p:nvPr/>
        </p:nvSpPr>
        <p:spPr>
          <a:xfrm>
            <a:off x="2520460" y="142772"/>
            <a:ext cx="4642339" cy="96158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3974120" y="392354"/>
            <a:ext cx="2157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Xin phép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564" y="142773"/>
            <a:ext cx="1310543" cy="96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0586"/>
            <a:ext cx="9144000" cy="569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25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8400" y="3048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4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4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646003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.VnAvant" pitchFamily="34" charset="0"/>
              </a:rPr>
              <a:t>Bµ </a:t>
            </a:r>
            <a:r>
              <a:rPr lang="en-US" sz="4800" b="1" dirty="0" err="1" smtClean="0">
                <a:latin typeface=".VnAvant" pitchFamily="34" charset="0"/>
              </a:rPr>
              <a:t>göi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cho</a:t>
            </a:r>
            <a:r>
              <a:rPr lang="en-US" sz="4800" b="1" dirty="0" smtClean="0">
                <a:latin typeface=".VnAvant" pitchFamily="34" charset="0"/>
              </a:rPr>
              <a:t> Hµ </a:t>
            </a:r>
            <a:r>
              <a:rPr lang="en-US" sz="4800" b="1" dirty="0" err="1" smtClean="0">
                <a:latin typeface=".VnAvant" pitchFamily="34" charset="0"/>
              </a:rPr>
              <a:t>tói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kÑo</a:t>
            </a:r>
            <a:r>
              <a:rPr lang="en-US" sz="4800" b="1" dirty="0" smtClean="0">
                <a:latin typeface=".VnAvant" pitchFamily="34" charset="0"/>
              </a:rPr>
              <a:t>.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646003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.VnAvant" pitchFamily="34" charset="0"/>
              </a:rPr>
              <a:t>Bµ </a:t>
            </a:r>
            <a:r>
              <a:rPr lang="en-US" sz="4800" b="1" dirty="0" err="1" smtClean="0">
                <a:latin typeface=".VnAvant" pitchFamily="34" charset="0"/>
              </a:rPr>
              <a:t>g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­i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cho</a:t>
            </a:r>
            <a:r>
              <a:rPr lang="en-US" sz="4800" b="1" dirty="0" smtClean="0">
                <a:latin typeface=".VnAvant" pitchFamily="34" charset="0"/>
              </a:rPr>
              <a:t> Hµ </a:t>
            </a:r>
            <a:r>
              <a:rPr lang="en-US" sz="4800" b="1" dirty="0" err="1" smtClean="0">
                <a:latin typeface=".VnAvant" pitchFamily="34" charset="0"/>
              </a:rPr>
              <a:t>t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ui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kÑo</a:t>
            </a:r>
            <a:r>
              <a:rPr lang="en-US" sz="4800" b="1" dirty="0" smtClean="0">
                <a:latin typeface=".VnAvant" pitchFamily="34" charset="0"/>
              </a:rPr>
              <a:t>.</a:t>
            </a:r>
            <a:endParaRPr lang="en-US" sz="48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5334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latin typeface=".VnAvant" pitchFamily="34" charset="0"/>
              </a:rPr>
              <a:t>ui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5334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latin typeface=".VnAvant" pitchFamily="34" charset="0"/>
              </a:rPr>
              <a:t>­</a:t>
            </a:r>
            <a:r>
              <a:rPr lang="en-US" sz="12000" b="1" dirty="0" err="1" smtClean="0">
                <a:latin typeface=".VnAvant" pitchFamily="34" charset="0"/>
              </a:rPr>
              <a:t>i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4572000"/>
            <a:ext cx="44958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895600"/>
            <a:ext cx="22860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2895600"/>
            <a:ext cx="21336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5334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5334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4572000"/>
            <a:ext cx="426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latin typeface=".VnAvant" pitchFamily="34" charset="0"/>
              </a:rPr>
              <a:t>t</a:t>
            </a:r>
            <a:r>
              <a:rPr lang="en-US" sz="10000" b="1" dirty="0" err="1">
                <a:solidFill>
                  <a:srgbClr val="FF0000"/>
                </a:solidFill>
                <a:latin typeface=".VnAvant" pitchFamily="34" charset="0"/>
              </a:rPr>
              <a:t>ó</a:t>
            </a:r>
            <a:r>
              <a:rPr lang="en-US" sz="100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28956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latin typeface=".VnAvant" pitchFamily="34" charset="0"/>
              </a:rPr>
              <a:t>t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28956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solidFill>
                  <a:srgbClr val="FF0000"/>
                </a:solidFill>
                <a:latin typeface=".VnAvant" pitchFamily="34" charset="0"/>
              </a:rPr>
              <a:t>ui</a:t>
            </a:r>
            <a:endParaRPr lang="en-US" sz="10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 animBg="1"/>
      <p:bldP spid="10" grpId="0"/>
      <p:bldP spid="11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62000" y="13716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bïi</a:t>
            </a:r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mòi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err="1" smtClean="0">
                <a:latin typeface=".VnAvant" pitchFamily="34" charset="0"/>
              </a:rPr>
              <a:t>sñi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971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cöi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göi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ngöi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13716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b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ui</a:t>
            </a:r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m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ui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</a:t>
            </a:r>
            <a:r>
              <a:rPr lang="en-US" sz="8000" b="1" dirty="0" smtClean="0">
                <a:latin typeface=".VnAvant" pitchFamily="34" charset="0"/>
              </a:rPr>
              <a:t>s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ui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2967207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</a:t>
            </a:r>
            <a:r>
              <a:rPr lang="en-US" sz="8000" b="1" dirty="0" err="1" smtClean="0">
                <a:solidFill>
                  <a:srgbClr val="00B050"/>
                </a:solidFill>
                <a:latin typeface=".VnAvant" pitchFamily="34" charset="0"/>
              </a:rPr>
              <a:t>­i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g</a:t>
            </a:r>
            <a:r>
              <a:rPr lang="en-US" sz="8000" b="1" dirty="0" err="1" smtClean="0">
                <a:solidFill>
                  <a:srgbClr val="00B050"/>
                </a:solidFill>
                <a:latin typeface=".VnAvant" pitchFamily="34" charset="0"/>
              </a:rPr>
              <a:t>­i</a:t>
            </a:r>
            <a:r>
              <a:rPr lang="en-US" sz="80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ng</a:t>
            </a:r>
            <a:r>
              <a:rPr lang="en-US" sz="8000" b="1" dirty="0" err="1" smtClean="0">
                <a:solidFill>
                  <a:srgbClr val="00B050"/>
                </a:solidFill>
                <a:latin typeface=".VnAvant" pitchFamily="34" charset="0"/>
              </a:rPr>
              <a:t>­i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34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"/>
            <a:ext cx="3733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733800"/>
            <a:ext cx="624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892" y="247357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d·y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nói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2450124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bôi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cá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2261" y="5433646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göi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th</a:t>
            </a:r>
            <a:r>
              <a:rPr lang="en-US" sz="8000" b="1" dirty="0" smtClean="0">
                <a:latin typeface=".VnAvant" pitchFamily="34" charset="0"/>
              </a:rPr>
              <a:t>­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92" y="247357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d·y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n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ui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2" y="2450124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b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ui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cá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5429054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g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­i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th</a:t>
            </a:r>
            <a:r>
              <a:rPr lang="en-US" sz="8000" b="1" dirty="0" smtClean="0">
                <a:latin typeface=".VnAvant" pitchFamily="34" charset="0"/>
              </a:rPr>
              <a:t>­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066800" y="2438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bôi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cá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44196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göi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th</a:t>
            </a:r>
            <a:r>
              <a:rPr lang="en-US" sz="8000" b="1" dirty="0" smtClean="0">
                <a:latin typeface=".VnAvant" pitchFamily="34" charset="0"/>
              </a:rPr>
              <a:t>­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533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d·y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nói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        ­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2032337"/>
            <a:ext cx="4419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6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990600"/>
            <a:ext cx="22860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6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990600"/>
            <a:ext cx="2133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6000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20574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t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ó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9906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.VnAvant" pitchFamily="34" charset="0"/>
              </a:rPr>
              <a:t>t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9906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ui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5814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bïi</a:t>
            </a:r>
            <a:r>
              <a:rPr lang="en-US" sz="6000" b="1" dirty="0" smtClean="0">
                <a:latin typeface=".VnAvant" pitchFamily="34" charset="0"/>
              </a:rPr>
              <a:t>      </a:t>
            </a:r>
            <a:r>
              <a:rPr lang="en-US" sz="6000" b="1" dirty="0" err="1" smtClean="0">
                <a:latin typeface=".VnAvant" pitchFamily="34" charset="0"/>
              </a:rPr>
              <a:t>mòi</a:t>
            </a:r>
            <a:r>
              <a:rPr lang="en-US" sz="6000" b="1" dirty="0" smtClean="0">
                <a:latin typeface=".VnAvant" pitchFamily="34" charset="0"/>
              </a:rPr>
              <a:t>       </a:t>
            </a:r>
            <a:r>
              <a:rPr lang="en-US" sz="6000" b="1" dirty="0" err="1" smtClean="0">
                <a:latin typeface=".VnAvant" pitchFamily="34" charset="0"/>
              </a:rPr>
              <a:t>sñi</a:t>
            </a:r>
            <a:endParaRPr lang="en-US" sz="6000" b="1" dirty="0" smtClean="0">
              <a:latin typeface=".VnAvant" pitchFamily="34" charset="0"/>
            </a:endParaRPr>
          </a:p>
          <a:p>
            <a:pPr algn="ctr"/>
            <a:r>
              <a:rPr lang="en-US" sz="6000" b="1" dirty="0" err="1" smtClean="0">
                <a:latin typeface=".VnAvant" pitchFamily="34" charset="0"/>
              </a:rPr>
              <a:t>cöi</a:t>
            </a:r>
            <a:r>
              <a:rPr lang="en-US" sz="6000" b="1" dirty="0" smtClean="0">
                <a:latin typeface=".VnAvant" pitchFamily="34" charset="0"/>
              </a:rPr>
              <a:t>      </a:t>
            </a:r>
            <a:r>
              <a:rPr lang="en-US" sz="6000" b="1" dirty="0" err="1" smtClean="0">
                <a:latin typeface=".VnAvant" pitchFamily="34" charset="0"/>
              </a:rPr>
              <a:t>göi</a:t>
            </a:r>
            <a:r>
              <a:rPr lang="en-US" sz="6000" b="1" dirty="0" smtClean="0">
                <a:latin typeface=".VnAvant" pitchFamily="34" charset="0"/>
              </a:rPr>
              <a:t>      </a:t>
            </a:r>
            <a:r>
              <a:rPr lang="en-US" sz="6000" b="1" dirty="0" err="1" smtClean="0">
                <a:latin typeface=".VnAvant" pitchFamily="34" charset="0"/>
              </a:rPr>
              <a:t>ngöi</a:t>
            </a:r>
            <a:endParaRPr lang="en-US" sz="6000" b="1" dirty="0" smtClean="0">
              <a:latin typeface=".VnAvant" pitchFamily="34" charset="0"/>
            </a:endParaRPr>
          </a:p>
          <a:p>
            <a:r>
              <a:rPr lang="en-US" sz="6000" b="1" dirty="0" err="1" smtClean="0">
                <a:latin typeface=".VnAvant" pitchFamily="34" charset="0"/>
              </a:rPr>
              <a:t>d·y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nói</a:t>
            </a:r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bôi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cá</a:t>
            </a:r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göi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</a:t>
            </a:r>
            <a:r>
              <a:rPr lang="en-US" sz="6000" b="1" dirty="0" smtClean="0">
                <a:latin typeface=".VnAvant" pitchFamily="34" charset="0"/>
              </a:rPr>
              <a:t>­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306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8580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Lan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göi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</a:t>
            </a:r>
            <a:r>
              <a:rPr lang="en-US" sz="6000" b="1" dirty="0" smtClean="0">
                <a:latin typeface=".VnAvant" pitchFamily="34" charset="0"/>
              </a:rPr>
              <a:t>­ </a:t>
            </a:r>
            <a:r>
              <a:rPr lang="en-US" sz="6000" b="1" dirty="0" err="1" smtClean="0">
                <a:latin typeface=".VnAvant" pitchFamily="34" charset="0"/>
              </a:rPr>
              <a:t>cho</a:t>
            </a:r>
            <a:r>
              <a:rPr lang="en-US" sz="6000" b="1" dirty="0" smtClean="0">
                <a:latin typeface=".VnAvant" pitchFamily="34" charset="0"/>
              </a:rPr>
              <a:t> Hµ </a:t>
            </a:r>
            <a:r>
              <a:rPr lang="en-US" sz="6000" b="1" dirty="0" err="1" smtClean="0">
                <a:latin typeface=".VnAvant" pitchFamily="34" charset="0"/>
              </a:rPr>
              <a:t>kÓ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vÒ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qu</a:t>
            </a:r>
            <a:r>
              <a:rPr lang="en-US" sz="6000" b="1" dirty="0" smtClean="0">
                <a:latin typeface=".VnAvant" pitchFamily="34" charset="0"/>
              </a:rPr>
              <a:t>ª </a:t>
            </a:r>
            <a:r>
              <a:rPr lang="en-US" sz="6000" b="1" dirty="0" err="1" smtClean="0">
                <a:latin typeface=".VnAvant" pitchFamily="34" charset="0"/>
              </a:rPr>
              <a:t>Lan</a:t>
            </a:r>
            <a:r>
              <a:rPr lang="en-US" sz="6000" b="1" dirty="0" smtClean="0">
                <a:latin typeface=".VnAvant" pitchFamily="34" charset="0"/>
              </a:rPr>
              <a:t>. </a:t>
            </a:r>
            <a:r>
              <a:rPr lang="en-US" sz="6000" b="1" dirty="0" smtClean="0">
                <a:latin typeface=".VnArialH" pitchFamily="34" charset="0"/>
              </a:rPr>
              <a:t>ë</a:t>
            </a:r>
            <a:r>
              <a:rPr lang="en-US" sz="6000" b="1" dirty="0" smtClean="0">
                <a:latin typeface=".VnAvant" pitchFamily="34" charset="0"/>
              </a:rPr>
              <a:t> ®ã, </a:t>
            </a:r>
            <a:r>
              <a:rPr lang="en-US" sz="6000" b="1" dirty="0" err="1" smtClean="0">
                <a:latin typeface=".VnAvant" pitchFamily="34" charset="0"/>
              </a:rPr>
              <a:t>cã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 </a:t>
            </a:r>
            <a:r>
              <a:rPr lang="en-US" sz="6000" b="1" dirty="0" err="1" smtClean="0">
                <a:latin typeface=".VnAvant" pitchFamily="34" charset="0"/>
              </a:rPr>
              <a:t>sµn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n»m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ven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åi</a:t>
            </a:r>
            <a:r>
              <a:rPr lang="en-US" sz="6000" b="1" dirty="0" smtClean="0">
                <a:latin typeface=".VnAvant" pitchFamily="34" charset="0"/>
              </a:rPr>
              <a:t>. </a:t>
            </a:r>
            <a:r>
              <a:rPr lang="en-US" sz="6000" b="1" dirty="0" err="1" smtClean="0">
                <a:latin typeface=".VnAvant" pitchFamily="34" charset="0"/>
              </a:rPr>
              <a:t>Mïa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nµy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chim</a:t>
            </a:r>
            <a:r>
              <a:rPr lang="en-US" sz="6000" b="1" dirty="0" smtClean="0">
                <a:latin typeface=".VnAvant" pitchFamily="34" charset="0"/>
              </a:rPr>
              <a:t> ca </a:t>
            </a:r>
            <a:r>
              <a:rPr lang="en-US" sz="6000" b="1" dirty="0" err="1" smtClean="0">
                <a:latin typeface=".VnAvant" pitchFamily="34" charset="0"/>
              </a:rPr>
              <a:t>rén</a:t>
            </a:r>
            <a:r>
              <a:rPr lang="en-US" sz="6000" b="1" dirty="0" smtClean="0">
                <a:latin typeface=".VnAvant" pitchFamily="34" charset="0"/>
              </a:rPr>
              <a:t> r·, </a:t>
            </a:r>
            <a:r>
              <a:rPr lang="en-US" sz="6000" b="1" dirty="0" err="1" smtClean="0">
                <a:latin typeface=".VnAvant" pitchFamily="34" charset="0"/>
              </a:rPr>
              <a:t>sim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në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tÝm</a:t>
            </a:r>
            <a:r>
              <a:rPr lang="en-US" sz="6000" b="1" dirty="0" smtClean="0">
                <a:latin typeface=".VnAvant" pitchFamily="34" charset="0"/>
              </a:rPr>
              <a:t> c¶ </a:t>
            </a:r>
            <a:r>
              <a:rPr lang="en-US" sz="6000" b="1" dirty="0" err="1" smtClean="0">
                <a:latin typeface=".VnAvant" pitchFamily="34" charset="0"/>
              </a:rPr>
              <a:t>nói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åi</a:t>
            </a:r>
            <a:r>
              <a:rPr lang="en-US" sz="6000" b="1" dirty="0" smtClean="0">
                <a:latin typeface=".VnAvant" pitchFamily="34" charset="0"/>
              </a:rPr>
              <a:t>. </a:t>
            </a:r>
            <a:r>
              <a:rPr lang="en-US" sz="6000" b="1" dirty="0" err="1" smtClean="0">
                <a:latin typeface=".VnAvant" pitchFamily="34" charset="0"/>
              </a:rPr>
              <a:t>Lan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mêi</a:t>
            </a:r>
            <a:r>
              <a:rPr lang="en-US" sz="6000" b="1" dirty="0" smtClean="0">
                <a:latin typeface=".VnAvant" pitchFamily="34" charset="0"/>
              </a:rPr>
              <a:t> Hµ </a:t>
            </a:r>
            <a:r>
              <a:rPr lang="en-US" sz="6000" b="1" dirty="0" err="1" smtClean="0">
                <a:latin typeface=".VnAvant" pitchFamily="34" charset="0"/>
              </a:rPr>
              <a:t>lªn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th¨m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qu</a:t>
            </a:r>
            <a:r>
              <a:rPr lang="en-US" sz="6000" b="1" dirty="0" smtClean="0">
                <a:latin typeface=".VnAvant" pitchFamily="34" charset="0"/>
              </a:rPr>
              <a:t>ª </a:t>
            </a:r>
            <a:r>
              <a:rPr lang="en-US" sz="6000" b="1" dirty="0" err="1" smtClean="0">
                <a:latin typeface=".VnAvant" pitchFamily="34" charset="0"/>
              </a:rPr>
              <a:t>Lan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0"/>
            <a:ext cx="89916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 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Lan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­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i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th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­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cho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Hµ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kÓ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vÒ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qu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ª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Lan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.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H" pitchFamily="34" charset="0"/>
                <a:ea typeface="+mj-ea"/>
                <a:cs typeface="+mj-cs"/>
              </a:rPr>
              <a:t>ë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®ã,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cã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nh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µ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sµn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n»m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ven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®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åi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.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Mïa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nµy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,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chim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ca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rén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r·,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sim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në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tÝm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c¶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n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ui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®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åi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.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Lan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mêi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Hµ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lªn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th¨m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qu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ª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Lan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itchFamily="34" charset="0"/>
              <a:ea typeface="+mj-ea"/>
              <a:cs typeface="+mj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360985" y="1406769"/>
            <a:ext cx="222738" cy="797169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065478" y="2192215"/>
            <a:ext cx="222738" cy="797169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465385" y="4642338"/>
            <a:ext cx="222738" cy="797169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369170" y="5545015"/>
            <a:ext cx="222738" cy="797169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474678" y="5533292"/>
            <a:ext cx="222738" cy="797169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325</Words>
  <Application>Microsoft Office PowerPoint</Application>
  <PresentationFormat>On-screen Show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   Lan göi th­ cho Hµ kÓ vÒ quª Lan. ë ®ã, cã nhµ sµn n»m ven ®åi. Mïa nµy, chim ca rén r·, sim në tÝm c¶ nói ®åi. Lan mêi Hµ lªn th¨m quª Lan.</vt:lpstr>
      <vt:lpstr>Slide 10</vt:lpstr>
      <vt:lpstr>Slide 11</vt:lpstr>
      <vt:lpstr>Slide 12</vt:lpstr>
      <vt:lpstr>Slide 13</vt:lpstr>
      <vt:lpstr>   Lan göi th­ cho Hµ kÓ vÒ quª Lan. ë ®ã, cã nhµ sµn n»m ven ®åi. Mïa nµy, chim ca rén r·, sim në tÝm c¶ nói ®åi. Lan mêi Hµ lªn th¨m quª Lan.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49</cp:revision>
  <dcterms:created xsi:type="dcterms:W3CDTF">2020-08-06T11:51:30Z</dcterms:created>
  <dcterms:modified xsi:type="dcterms:W3CDTF">2021-07-31T09:03:13Z</dcterms:modified>
</cp:coreProperties>
</file>