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99" r:id="rId2"/>
    <p:sldId id="297" r:id="rId3"/>
    <p:sldId id="298" r:id="rId4"/>
    <p:sldId id="26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1896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168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5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705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95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39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6182"/>
            <a:ext cx="9144000" cy="277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08506"/>
            <a:ext cx="9144000" cy="232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46183" y="0"/>
            <a:ext cx="3950677" cy="27783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.VnAvant" pitchFamily="34" charset="0"/>
              </a:rPr>
              <a:t>chãi</a:t>
            </a:r>
            <a:r>
              <a:rPr lang="en-US" sz="80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.VnAvant" pitchFamily="34" charset="0"/>
              </a:rPr>
              <a:t>läi</a:t>
            </a:r>
            <a:endParaRPr lang="en-US" sz="8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876799" y="-23445"/>
            <a:ext cx="3950677" cy="276664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.VnAvant" pitchFamily="34" charset="0"/>
              </a:rPr>
              <a:t>cµy</a:t>
            </a:r>
            <a:r>
              <a:rPr lang="en-US" sz="80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.VnAvant" pitchFamily="34" charset="0"/>
              </a:rPr>
              <a:t>cÊy</a:t>
            </a:r>
            <a:endParaRPr lang="en-US" sz="8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0" y="2801817"/>
            <a:ext cx="3950677" cy="255563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.VnAvant" pitchFamily="34" charset="0"/>
              </a:rPr>
              <a:t>sím</a:t>
            </a:r>
            <a:r>
              <a:rPr lang="en-US" sz="80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.VnAvant" pitchFamily="34" charset="0"/>
              </a:rPr>
              <a:t>tèi</a:t>
            </a:r>
            <a:endParaRPr lang="en-US" sz="8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54061" y="2801816"/>
            <a:ext cx="3950677" cy="25673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.VnAvant" pitchFamily="34" charset="0"/>
              </a:rPr>
              <a:t>Giã</a:t>
            </a:r>
            <a:r>
              <a:rPr lang="en-US" sz="80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.VnAvant" pitchFamily="34" charset="0"/>
              </a:rPr>
              <a:t>nåm</a:t>
            </a:r>
            <a:endParaRPr lang="en-US" sz="8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63416" y="5334001"/>
            <a:ext cx="8288215" cy="146538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.VnAvant" pitchFamily="34" charset="0"/>
              </a:rPr>
              <a:t>chóm</a:t>
            </a:r>
            <a:r>
              <a:rPr lang="en-US" sz="80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.VnAvant" pitchFamily="34" charset="0"/>
              </a:rPr>
              <a:t>chÝm</a:t>
            </a:r>
            <a:endParaRPr lang="en-US" sz="8000" b="1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46183" y="0"/>
            <a:ext cx="3950677" cy="27783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.VnAvant" pitchFamily="34" charset="0"/>
              </a:rPr>
              <a:t>b¬i</a:t>
            </a:r>
            <a:r>
              <a:rPr lang="en-US" sz="80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.VnAvant" pitchFamily="34" charset="0"/>
              </a:rPr>
              <a:t>léi</a:t>
            </a:r>
            <a:endParaRPr lang="en-US" sz="8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42339" y="-23445"/>
            <a:ext cx="4149970" cy="276664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.VnAvant" pitchFamily="34" charset="0"/>
              </a:rPr>
              <a:t>b·i</a:t>
            </a:r>
            <a:r>
              <a:rPr lang="en-US" sz="80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.VnAvant" pitchFamily="34" charset="0"/>
              </a:rPr>
              <a:t>båi</a:t>
            </a:r>
            <a:endParaRPr lang="en-US" sz="8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0" y="2801817"/>
            <a:ext cx="3950677" cy="255563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.VnAvant" pitchFamily="34" charset="0"/>
              </a:rPr>
              <a:t>ªm ®</a:t>
            </a:r>
            <a:r>
              <a:rPr lang="en-US" sz="8000" b="1" dirty="0" err="1" smtClean="0">
                <a:solidFill>
                  <a:schemeClr val="tx1"/>
                </a:solidFill>
                <a:latin typeface=".VnAvant" pitchFamily="34" charset="0"/>
              </a:rPr>
              <a:t>Òm</a:t>
            </a:r>
            <a:endParaRPr lang="en-US" sz="8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54061" y="2801816"/>
            <a:ext cx="3950677" cy="25673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.VnAvant" pitchFamily="34" charset="0"/>
              </a:rPr>
              <a:t>ngâ</a:t>
            </a:r>
            <a:r>
              <a:rPr lang="en-US" sz="80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.VnAvant" pitchFamily="34" charset="0"/>
              </a:rPr>
              <a:t>hÎm</a:t>
            </a:r>
            <a:endParaRPr lang="en-US" sz="8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63416" y="5334001"/>
            <a:ext cx="8288215" cy="146538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.VnAvant" pitchFamily="34" charset="0"/>
              </a:rPr>
              <a:t>lom</a:t>
            </a:r>
            <a:r>
              <a:rPr lang="en-US" sz="80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.VnAvant" pitchFamily="34" charset="0"/>
              </a:rPr>
              <a:t>khom</a:t>
            </a:r>
            <a:endParaRPr lang="en-US" sz="8000" b="1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3938" y="1418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4994031" y="810066"/>
            <a:ext cx="120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4994031" y="11139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99" y="208118"/>
            <a:ext cx="1612900" cy="97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0387" y="194180"/>
            <a:ext cx="2908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Kiến và dế mèn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2098430" y="80332"/>
            <a:ext cx="5791201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Hai người bạn và con gấu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31631"/>
            <a:ext cx="9143999" cy="582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25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31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40</cp:revision>
  <dcterms:created xsi:type="dcterms:W3CDTF">2020-08-06T11:51:30Z</dcterms:created>
  <dcterms:modified xsi:type="dcterms:W3CDTF">2021-07-31T08:47:07Z</dcterms:modified>
</cp:coreProperties>
</file>