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93" r:id="rId2"/>
    <p:sldId id="294" r:id="rId3"/>
    <p:sldId id="295" r:id="rId4"/>
    <p:sldId id="296" r:id="rId5"/>
    <p:sldId id="297" r:id="rId6"/>
    <p:sldId id="299" r:id="rId7"/>
    <p:sldId id="298" r:id="rId8"/>
    <p:sldId id="291" r:id="rId9"/>
    <p:sldId id="292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1" d="100"/>
          <a:sy n="81" d="100"/>
        </p:scale>
        <p:origin x="-1896" y="-7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6E6DF-04EB-4F88-8C26-150C3C20C194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57F14-648C-4286-84EC-5694E274F0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702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1688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478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55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7059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9591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9936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6323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8524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3965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0029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402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0C1CE-1DE5-44A9-A9CB-E8467452B4F0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7921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85800"/>
            <a:ext cx="8839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    </a:t>
            </a:r>
            <a:r>
              <a:rPr lang="en-US" sz="7200" b="1" dirty="0" err="1" smtClean="0">
                <a:latin typeface=".VnAvant" pitchFamily="34" charset="0"/>
              </a:rPr>
              <a:t>H«m</a:t>
            </a:r>
            <a:r>
              <a:rPr lang="en-US" sz="7200" b="1" dirty="0" smtClean="0">
                <a:latin typeface=".VnAvant" pitchFamily="34" charset="0"/>
              </a:rPr>
              <a:t> nay lµ </a:t>
            </a:r>
            <a:r>
              <a:rPr lang="en-US" sz="7200" b="1" dirty="0" err="1" smtClean="0">
                <a:latin typeface=".VnAvant" pitchFamily="34" charset="0"/>
              </a:rPr>
              <a:t>ngµy</a:t>
            </a:r>
            <a:r>
              <a:rPr lang="en-US" sz="7200" b="1" dirty="0" smtClean="0">
                <a:latin typeface=".VnAvant" pitchFamily="34" charset="0"/>
              </a:rPr>
              <a:t> </a:t>
            </a:r>
            <a:r>
              <a:rPr lang="en-US" sz="7200" b="1" dirty="0" err="1" smtClean="0">
                <a:latin typeface=".VnAvant" pitchFamily="34" charset="0"/>
              </a:rPr>
              <a:t>nghØ</a:t>
            </a:r>
            <a:r>
              <a:rPr lang="en-US" sz="7200" b="1" dirty="0" smtClean="0">
                <a:latin typeface=".VnAvant" pitchFamily="34" charset="0"/>
              </a:rPr>
              <a:t>, Mai vµ </a:t>
            </a:r>
            <a:r>
              <a:rPr lang="en-US" sz="7200" b="1" dirty="0" err="1" smtClean="0">
                <a:latin typeface=".VnAvant" pitchFamily="34" charset="0"/>
              </a:rPr>
              <a:t>bÐ</a:t>
            </a:r>
            <a:r>
              <a:rPr lang="en-US" sz="7200" b="1" dirty="0" smtClean="0">
                <a:latin typeface=".VnAvant" pitchFamily="34" charset="0"/>
              </a:rPr>
              <a:t> </a:t>
            </a:r>
          </a:p>
          <a:p>
            <a:r>
              <a:rPr lang="en-US" sz="7200" b="1" dirty="0" err="1" smtClean="0">
                <a:latin typeface=".VnAvant" pitchFamily="34" charset="0"/>
              </a:rPr>
              <a:t>T©m</a:t>
            </a:r>
            <a:r>
              <a:rPr lang="en-US" sz="7200" b="1" dirty="0" smtClean="0">
                <a:latin typeface=".VnAvant" pitchFamily="34" charset="0"/>
              </a:rPr>
              <a:t> </a:t>
            </a:r>
            <a:r>
              <a:rPr lang="en-US" sz="7200" b="1" dirty="0" err="1" smtClean="0">
                <a:latin typeface=".VnAvant" pitchFamily="34" charset="0"/>
              </a:rPr>
              <a:t>vÉn</a:t>
            </a:r>
            <a:r>
              <a:rPr lang="en-US" sz="7200" b="1" dirty="0" smtClean="0">
                <a:latin typeface=".VnAvant" pitchFamily="34" charset="0"/>
              </a:rPr>
              <a:t> </a:t>
            </a:r>
            <a:r>
              <a:rPr lang="en-US" sz="7200" b="1" dirty="0" err="1" smtClean="0">
                <a:latin typeface=".VnAvant" pitchFamily="34" charset="0"/>
              </a:rPr>
              <a:t>dËy</a:t>
            </a:r>
            <a:r>
              <a:rPr lang="en-US" sz="7200" b="1" dirty="0" smtClean="0">
                <a:latin typeface=".VnAvant" pitchFamily="34" charset="0"/>
              </a:rPr>
              <a:t> </a:t>
            </a:r>
            <a:r>
              <a:rPr lang="en-US" sz="7200" b="1" dirty="0" err="1" smtClean="0">
                <a:latin typeface=".VnAvant" pitchFamily="34" charset="0"/>
              </a:rPr>
              <a:t>sím</a:t>
            </a:r>
            <a:r>
              <a:rPr lang="en-US" sz="7200" b="1" dirty="0" smtClean="0">
                <a:latin typeface=".VnAvant" pitchFamily="34" charset="0"/>
              </a:rPr>
              <a:t> ®Ó </a:t>
            </a:r>
            <a:r>
              <a:rPr lang="en-US" sz="7200" b="1" dirty="0" err="1" smtClean="0">
                <a:latin typeface=".VnAvant" pitchFamily="34" charset="0"/>
              </a:rPr>
              <a:t>vÒ</a:t>
            </a:r>
            <a:r>
              <a:rPr lang="en-US" sz="7200" b="1" dirty="0" smtClean="0">
                <a:latin typeface=".VnAvant" pitchFamily="34" charset="0"/>
              </a:rPr>
              <a:t> </a:t>
            </a:r>
            <a:r>
              <a:rPr lang="en-US" sz="7200" b="1" dirty="0" err="1" smtClean="0">
                <a:latin typeface=".VnAvant" pitchFamily="34" charset="0"/>
              </a:rPr>
              <a:t>qu</a:t>
            </a:r>
            <a:r>
              <a:rPr lang="en-US" sz="7200" b="1" dirty="0" smtClean="0">
                <a:latin typeface=".VnAvant" pitchFamily="34" charset="0"/>
              </a:rPr>
              <a:t>ª </a:t>
            </a:r>
            <a:r>
              <a:rPr lang="en-US" sz="7200" b="1" dirty="0" err="1" smtClean="0">
                <a:latin typeface=".VnAvant" pitchFamily="34" charset="0"/>
              </a:rPr>
              <a:t>th¨m</a:t>
            </a:r>
            <a:r>
              <a:rPr lang="en-US" sz="7200" b="1" dirty="0" smtClean="0">
                <a:latin typeface=".VnAvant" pitchFamily="34" charset="0"/>
              </a:rPr>
              <a:t> bµ. </a:t>
            </a:r>
            <a:endParaRPr lang="en-US" sz="7200" b="1" dirty="0"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6200" y="685800"/>
            <a:ext cx="144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.VnAvant" pitchFamily="34" charset="0"/>
              </a:rPr>
              <a:t>ay</a:t>
            </a:r>
            <a:endParaRPr lang="en-US" sz="7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79323" y="685800"/>
            <a:ext cx="144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.VnAvant" pitchFamily="34" charset="0"/>
              </a:rPr>
              <a:t>ay</a:t>
            </a:r>
            <a:endParaRPr lang="en-US" sz="7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93831" y="1783194"/>
            <a:ext cx="144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.VnAvant" pitchFamily="34" charset="0"/>
              </a:rPr>
              <a:t>ai</a:t>
            </a:r>
            <a:endParaRPr lang="en-US" sz="7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65431" y="2872154"/>
            <a:ext cx="144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.VnAvant" pitchFamily="34" charset="0"/>
              </a:rPr>
              <a:t>©y</a:t>
            </a:r>
            <a:endParaRPr lang="en-US" sz="72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13938" y="14184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sp>
        <p:nvSpPr>
          <p:cNvPr id="5" name="TextBox 4"/>
          <p:cNvSpPr txBox="1"/>
          <p:nvPr/>
        </p:nvSpPr>
        <p:spPr>
          <a:xfrm>
            <a:off x="4994031" y="810066"/>
            <a:ext cx="1204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sp>
        <p:nvSpPr>
          <p:cNvPr id="7" name="TextBox 6"/>
          <p:cNvSpPr txBox="1"/>
          <p:nvPr/>
        </p:nvSpPr>
        <p:spPr>
          <a:xfrm>
            <a:off x="4994031" y="111398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sp>
        <p:nvSpPr>
          <p:cNvPr id="2" name="Oval 1"/>
          <p:cNvSpPr/>
          <p:nvPr/>
        </p:nvSpPr>
        <p:spPr>
          <a:xfrm>
            <a:off x="2590799" y="0"/>
            <a:ext cx="6553201" cy="96158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" name="TextBox 5"/>
          <p:cNvSpPr txBox="1"/>
          <p:nvPr/>
        </p:nvSpPr>
        <p:spPr>
          <a:xfrm>
            <a:off x="3798276" y="209554"/>
            <a:ext cx="3892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Xe của mẹ và xe của bé</a:t>
            </a:r>
            <a:endParaRPr lang="vi-VN" sz="28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10543" cy="961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5791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0256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9525"/>
            <a:ext cx="91440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124200" y="38100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.VnAvant" pitchFamily="34" charset="0"/>
              </a:rPr>
              <a:t>NhËn</a:t>
            </a:r>
            <a:r>
              <a:rPr lang="en-US" sz="40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.VnAvant" pitchFamily="34" charset="0"/>
              </a:rPr>
              <a:t>biÕt</a:t>
            </a:r>
            <a:endParaRPr lang="en-US" sz="40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55626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.VnAvant" pitchFamily="34" charset="0"/>
              </a:rPr>
              <a:t>Voi</a:t>
            </a:r>
            <a:r>
              <a:rPr lang="en-US" sz="4800" b="1" dirty="0" smtClean="0">
                <a:latin typeface=".VnAvant" pitchFamily="34" charset="0"/>
              </a:rPr>
              <a:t> con </a:t>
            </a:r>
            <a:r>
              <a:rPr lang="en-US" sz="4800" b="1" dirty="0" err="1" smtClean="0">
                <a:latin typeface=".VnAvant" pitchFamily="34" charset="0"/>
              </a:rPr>
              <a:t>mêi</a:t>
            </a:r>
            <a:r>
              <a:rPr lang="en-US" sz="4800" b="1" dirty="0" smtClean="0">
                <a:latin typeface=".VnAvant" pitchFamily="34" charset="0"/>
              </a:rPr>
              <a:t> b¹n ®</a:t>
            </a:r>
            <a:r>
              <a:rPr lang="en-US" sz="4800" b="1" dirty="0" err="1" smtClean="0">
                <a:latin typeface=".VnAvant" pitchFamily="34" charset="0"/>
              </a:rPr>
              <a:t>i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xem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héi</a:t>
            </a:r>
            <a:r>
              <a:rPr lang="en-US" sz="4800" b="1" dirty="0" smtClean="0">
                <a:latin typeface=".VnAvant" pitchFamily="34" charset="0"/>
              </a:rPr>
              <a:t>.</a:t>
            </a:r>
            <a:endParaRPr lang="en-US" sz="4800" b="1" dirty="0"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5569803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.VnAvant" pitchFamily="34" charset="0"/>
              </a:rPr>
              <a:t>V</a:t>
            </a:r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oi</a:t>
            </a:r>
            <a:r>
              <a:rPr lang="en-US" sz="4800" b="1" dirty="0" smtClean="0">
                <a:latin typeface=".VnAvant" pitchFamily="34" charset="0"/>
              </a:rPr>
              <a:t> con </a:t>
            </a:r>
            <a:r>
              <a:rPr lang="en-US" sz="4800" b="1" dirty="0" err="1" smtClean="0">
                <a:latin typeface=".VnAvant" pitchFamily="34" charset="0"/>
              </a:rPr>
              <a:t>m</a:t>
            </a:r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¬i</a:t>
            </a:r>
            <a:r>
              <a:rPr lang="en-US" sz="4800" b="1" dirty="0" smtClean="0">
                <a:latin typeface=".VnAvant" pitchFamily="34" charset="0"/>
              </a:rPr>
              <a:t> b¹n ®</a:t>
            </a:r>
            <a:r>
              <a:rPr lang="en-US" sz="4800" b="1" dirty="0" err="1" smtClean="0">
                <a:latin typeface=".VnAvant" pitchFamily="34" charset="0"/>
              </a:rPr>
              <a:t>i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xem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h</a:t>
            </a:r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«i</a:t>
            </a:r>
            <a:r>
              <a:rPr lang="en-US" sz="4800" b="1" dirty="0" smtClean="0">
                <a:latin typeface=".VnAvant" pitchFamily="34" charset="0"/>
              </a:rPr>
              <a:t>.</a:t>
            </a:r>
            <a:endParaRPr lang="en-US" sz="48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457200"/>
            <a:ext cx="251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err="1" smtClean="0">
                <a:latin typeface=".VnAvant" pitchFamily="34" charset="0"/>
              </a:rPr>
              <a:t>oi</a:t>
            </a:r>
            <a:endParaRPr lang="en-US" sz="12000" b="1" dirty="0"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457200"/>
            <a:ext cx="251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latin typeface=".VnAvant" pitchFamily="34" charset="0"/>
              </a:rPr>
              <a:t>«</a:t>
            </a:r>
            <a:r>
              <a:rPr lang="en-US" sz="12000" b="1" dirty="0" err="1" smtClean="0">
                <a:latin typeface=".VnAvant" pitchFamily="34" charset="0"/>
              </a:rPr>
              <a:t>i</a:t>
            </a:r>
            <a:endParaRPr lang="en-US" sz="12000" b="1" dirty="0"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2200" y="457200"/>
            <a:ext cx="251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latin typeface=".VnAvant" pitchFamily="34" charset="0"/>
              </a:rPr>
              <a:t>¬</a:t>
            </a:r>
            <a:r>
              <a:rPr lang="en-US" sz="12000" b="1" dirty="0" err="1" smtClean="0">
                <a:latin typeface=".VnAvant" pitchFamily="34" charset="0"/>
              </a:rPr>
              <a:t>i</a:t>
            </a:r>
            <a:endParaRPr lang="en-US" sz="12000" b="1" dirty="0"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800" y="4572000"/>
            <a:ext cx="4495800" cy="16312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10000" dirty="0"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0800" y="2895600"/>
            <a:ext cx="2286000" cy="16312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10000" dirty="0"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3000" y="2895600"/>
            <a:ext cx="2133600" cy="16312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10000" dirty="0"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5446" y="457200"/>
            <a:ext cx="251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err="1" smtClean="0">
                <a:solidFill>
                  <a:srgbClr val="FF0000"/>
                </a:solidFill>
                <a:latin typeface=".VnAvant" pitchFamily="34" charset="0"/>
              </a:rPr>
              <a:t>i</a:t>
            </a:r>
            <a:endParaRPr lang="en-US" sz="12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81046" y="457200"/>
            <a:ext cx="251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err="1" smtClean="0">
                <a:solidFill>
                  <a:srgbClr val="FF0000"/>
                </a:solidFill>
                <a:latin typeface=".VnAvant" pitchFamily="34" charset="0"/>
              </a:rPr>
              <a:t>i</a:t>
            </a:r>
            <a:endParaRPr lang="en-US" sz="12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05246" y="457200"/>
            <a:ext cx="2209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err="1" smtClean="0">
                <a:solidFill>
                  <a:srgbClr val="FF0000"/>
                </a:solidFill>
                <a:latin typeface=".VnAvant" pitchFamily="34" charset="0"/>
              </a:rPr>
              <a:t>i</a:t>
            </a:r>
            <a:endParaRPr lang="en-US" sz="12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67000" y="4572000"/>
            <a:ext cx="4267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 err="1" smtClean="0">
                <a:latin typeface=".VnAvant" pitchFamily="34" charset="0"/>
              </a:rPr>
              <a:t>v</a:t>
            </a:r>
            <a:r>
              <a:rPr lang="en-US" sz="10000" b="1" dirty="0" err="1" smtClean="0">
                <a:solidFill>
                  <a:srgbClr val="FF0000"/>
                </a:solidFill>
                <a:latin typeface=".VnAvant" pitchFamily="34" charset="0"/>
              </a:rPr>
              <a:t>oi</a:t>
            </a:r>
            <a:endParaRPr lang="en-US" sz="10000" b="1" dirty="0"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67000" y="2895600"/>
            <a:ext cx="2133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 smtClean="0">
                <a:latin typeface=".VnAvant" pitchFamily="34" charset="0"/>
              </a:rPr>
              <a:t>v</a:t>
            </a:r>
            <a:endParaRPr lang="en-US" sz="10000" b="1" dirty="0"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53000" y="2895600"/>
            <a:ext cx="2133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 err="1" smtClean="0">
                <a:solidFill>
                  <a:srgbClr val="FF0000"/>
                </a:solidFill>
                <a:latin typeface=".VnAvant" pitchFamily="34" charset="0"/>
              </a:rPr>
              <a:t>oi</a:t>
            </a:r>
            <a:endParaRPr lang="en-US" sz="100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28600" y="53340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    </a:t>
            </a:r>
            <a:r>
              <a:rPr lang="en-US" sz="8000" b="1" dirty="0" err="1" smtClean="0">
                <a:latin typeface=".VnAvant" pitchFamily="34" charset="0"/>
              </a:rPr>
              <a:t>chßi</a:t>
            </a:r>
            <a:r>
              <a:rPr lang="en-US" sz="8000" b="1" dirty="0" smtClean="0">
                <a:latin typeface=".VnAvant" pitchFamily="34" charset="0"/>
              </a:rPr>
              <a:t>      </a:t>
            </a:r>
            <a:r>
              <a:rPr lang="en-US" sz="8000" b="1" dirty="0" err="1" smtClean="0">
                <a:latin typeface=".VnAvant" pitchFamily="34" charset="0"/>
              </a:rPr>
              <a:t>hái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" y="243840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    </a:t>
            </a:r>
            <a:r>
              <a:rPr lang="en-US" sz="8000" b="1" dirty="0" err="1" smtClean="0">
                <a:latin typeface=".VnAvant" pitchFamily="34" charset="0"/>
              </a:rPr>
              <a:t>mçi</a:t>
            </a:r>
            <a:r>
              <a:rPr lang="en-US" sz="8000" b="1" dirty="0" smtClean="0">
                <a:latin typeface=".VnAvant" pitchFamily="34" charset="0"/>
              </a:rPr>
              <a:t>      </a:t>
            </a:r>
            <a:r>
              <a:rPr lang="en-US" sz="8000" b="1" dirty="0" err="1" smtClean="0">
                <a:latin typeface=".VnAvant" pitchFamily="34" charset="0"/>
              </a:rPr>
              <a:t>x«i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800" y="441960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    ®</a:t>
            </a:r>
            <a:r>
              <a:rPr lang="en-US" sz="8000" b="1" dirty="0" err="1" smtClean="0">
                <a:latin typeface=".VnAvant" pitchFamily="34" charset="0"/>
              </a:rPr>
              <a:t>îi</a:t>
            </a:r>
            <a:r>
              <a:rPr lang="en-US" sz="8000" b="1" dirty="0" smtClean="0">
                <a:latin typeface=".VnAvant" pitchFamily="34" charset="0"/>
              </a:rPr>
              <a:t>      </a:t>
            </a:r>
            <a:r>
              <a:rPr lang="en-US" sz="8000" b="1" dirty="0" err="1" smtClean="0">
                <a:latin typeface=".VnAvant" pitchFamily="34" charset="0"/>
              </a:rPr>
              <a:t>míi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200" y="243840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    </a:t>
            </a:r>
            <a:r>
              <a:rPr lang="en-US" sz="8000" b="1" dirty="0" err="1" smtClean="0">
                <a:latin typeface=".VnAvant" pitchFamily="34" charset="0"/>
              </a:rPr>
              <a:t>m</a:t>
            </a:r>
            <a:r>
              <a:rPr lang="en-US" sz="8000" b="1" dirty="0" err="1" smtClean="0">
                <a:solidFill>
                  <a:srgbClr val="00B050"/>
                </a:solidFill>
                <a:latin typeface=".VnAvant" pitchFamily="34" charset="0"/>
              </a:rPr>
              <a:t>«i</a:t>
            </a:r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      </a:t>
            </a:r>
            <a:r>
              <a:rPr lang="en-US" sz="8000" b="1" dirty="0" err="1" smtClean="0">
                <a:latin typeface=".VnAvant" pitchFamily="34" charset="0"/>
              </a:rPr>
              <a:t>x</a:t>
            </a:r>
            <a:r>
              <a:rPr lang="en-US" sz="8000" b="1" dirty="0" err="1" smtClean="0">
                <a:solidFill>
                  <a:srgbClr val="00B050"/>
                </a:solidFill>
                <a:latin typeface=".VnAvant" pitchFamily="34" charset="0"/>
              </a:rPr>
              <a:t>«i</a:t>
            </a:r>
            <a:endParaRPr lang="en-US" sz="8000" b="1" dirty="0">
              <a:solidFill>
                <a:srgbClr val="00B050"/>
              </a:solidFill>
              <a:latin typeface=".VnAvan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8600" y="53340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    </a:t>
            </a:r>
            <a:r>
              <a:rPr lang="en-US" sz="8000" b="1" dirty="0" err="1" smtClean="0">
                <a:latin typeface=".VnAvant" pitchFamily="34" charset="0"/>
              </a:rPr>
              <a:t>ch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oi</a:t>
            </a:r>
            <a:r>
              <a:rPr lang="en-US" sz="8000" b="1" dirty="0" smtClean="0">
                <a:latin typeface=".VnAvant" pitchFamily="34" charset="0"/>
              </a:rPr>
              <a:t>      h</a:t>
            </a:r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oi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800" y="441960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    ®</a:t>
            </a:r>
            <a:r>
              <a:rPr lang="en-US" sz="8000" b="1" dirty="0" smtClean="0">
                <a:solidFill>
                  <a:srgbClr val="0070C0"/>
                </a:solidFill>
                <a:latin typeface=".VnAvant" pitchFamily="34" charset="0"/>
              </a:rPr>
              <a:t>¬</a:t>
            </a:r>
            <a:r>
              <a:rPr lang="en-US" sz="8000" b="1" dirty="0" err="1" smtClean="0">
                <a:solidFill>
                  <a:srgbClr val="0070C0"/>
                </a:solidFill>
                <a:latin typeface=".VnAvant" pitchFamily="34" charset="0"/>
              </a:rPr>
              <a:t>i</a:t>
            </a:r>
            <a:r>
              <a:rPr lang="en-US" sz="8000" b="1" dirty="0" smtClean="0">
                <a:solidFill>
                  <a:srgbClr val="0070C0"/>
                </a:solidFill>
                <a:latin typeface=".VnAvant" pitchFamily="34" charset="0"/>
              </a:rPr>
              <a:t>      </a:t>
            </a:r>
            <a:r>
              <a:rPr lang="en-US" sz="8000" b="1" dirty="0" err="1" smtClean="0">
                <a:latin typeface=".VnAvant" pitchFamily="34" charset="0"/>
              </a:rPr>
              <a:t>m</a:t>
            </a:r>
            <a:r>
              <a:rPr lang="en-US" sz="8000" b="1" dirty="0" err="1" smtClean="0">
                <a:solidFill>
                  <a:srgbClr val="0070C0"/>
                </a:solidFill>
                <a:latin typeface=".VnAvant" pitchFamily="34" charset="0"/>
              </a:rPr>
              <a:t>¬i</a:t>
            </a:r>
            <a:endParaRPr lang="en-US" sz="8000" b="1" dirty="0">
              <a:solidFill>
                <a:srgbClr val="0070C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1" grpId="0"/>
      <p:bldP spid="2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67200" cy="373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84" y="0"/>
            <a:ext cx="341141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685689" y="2634624"/>
            <a:ext cx="34700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latin typeface=".VnAvant" pitchFamily="34" charset="0"/>
              </a:rPr>
              <a:t>thæi</a:t>
            </a:r>
            <a:r>
              <a:rPr lang="en-US" sz="7200" b="1" dirty="0" smtClean="0">
                <a:latin typeface=".VnAvant" pitchFamily="34" charset="0"/>
              </a:rPr>
              <a:t> </a:t>
            </a:r>
            <a:r>
              <a:rPr lang="en-US" sz="7200" b="1" dirty="0" err="1" smtClean="0">
                <a:latin typeface=".VnAvant" pitchFamily="34" charset="0"/>
              </a:rPr>
              <a:t>cßi</a:t>
            </a:r>
            <a:endParaRPr lang="en-US" sz="7200" b="1" dirty="0">
              <a:latin typeface=".VnAvant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657600"/>
            <a:ext cx="4495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3582687"/>
            <a:ext cx="57208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latin typeface=".VnAvant" pitchFamily="34" charset="0"/>
              </a:rPr>
              <a:t>chim</a:t>
            </a:r>
            <a:r>
              <a:rPr lang="en-US" sz="7200" b="1" dirty="0" smtClean="0">
                <a:latin typeface=".VnAvant" pitchFamily="34" charset="0"/>
              </a:rPr>
              <a:t> </a:t>
            </a:r>
            <a:r>
              <a:rPr lang="en-US" sz="7200" b="1" dirty="0" err="1" smtClean="0">
                <a:latin typeface=".VnAvant" pitchFamily="34" charset="0"/>
              </a:rPr>
              <a:t>b</a:t>
            </a:r>
            <a:r>
              <a:rPr lang="en-US" sz="7200" b="1" dirty="0" err="1" smtClean="0">
                <a:latin typeface=".VnAvant" pitchFamily="34" charset="0"/>
              </a:rPr>
              <a:t>ãi</a:t>
            </a:r>
            <a:r>
              <a:rPr lang="en-US" sz="7200" b="1" dirty="0" smtClean="0">
                <a:latin typeface=".VnAvant" pitchFamily="34" charset="0"/>
              </a:rPr>
              <a:t> </a:t>
            </a:r>
            <a:r>
              <a:rPr lang="en-US" sz="7200" b="1" dirty="0" smtClean="0">
                <a:latin typeface=".VnAvant" pitchFamily="34" charset="0"/>
              </a:rPr>
              <a:t>c¸</a:t>
            </a:r>
            <a:endParaRPr lang="en-US" sz="7200" b="1" dirty="0"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66492" y="5657671"/>
            <a:ext cx="46775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atin typeface=".VnAvant" pitchFamily="34" charset="0"/>
              </a:rPr>
              <a:t>®å </a:t>
            </a:r>
            <a:r>
              <a:rPr lang="en-US" sz="7200" b="1" dirty="0" err="1" smtClean="0">
                <a:latin typeface=".VnAvant" pitchFamily="34" charset="0"/>
              </a:rPr>
              <a:t>ch¬i</a:t>
            </a:r>
            <a:endParaRPr lang="en-US" sz="7200" b="1" dirty="0"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" y="3582687"/>
            <a:ext cx="57208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latin typeface=".VnAvant" pitchFamily="34" charset="0"/>
              </a:rPr>
              <a:t>chim</a:t>
            </a:r>
            <a:r>
              <a:rPr lang="en-US" sz="7200" b="1" dirty="0" smtClean="0">
                <a:latin typeface=".VnAvant" pitchFamily="34" charset="0"/>
              </a:rPr>
              <a:t> </a:t>
            </a:r>
            <a:r>
              <a:rPr lang="en-US" sz="7200" b="1" dirty="0" err="1" smtClean="0">
                <a:latin typeface=".VnAvant" pitchFamily="34" charset="0"/>
              </a:rPr>
              <a:t>b</a:t>
            </a:r>
            <a:r>
              <a:rPr lang="en-US" sz="7200" b="1" dirty="0" err="1" smtClean="0">
                <a:solidFill>
                  <a:srgbClr val="FF0000"/>
                </a:solidFill>
                <a:latin typeface=".VnAvant" pitchFamily="34" charset="0"/>
              </a:rPr>
              <a:t>oi</a:t>
            </a:r>
            <a:r>
              <a:rPr lang="en-US" sz="7200" b="1" dirty="0" smtClean="0">
                <a:latin typeface=".VnAvant" pitchFamily="34" charset="0"/>
              </a:rPr>
              <a:t> </a:t>
            </a:r>
            <a:r>
              <a:rPr lang="en-US" sz="7200" b="1" dirty="0" smtClean="0">
                <a:latin typeface=".VnAvant" pitchFamily="34" charset="0"/>
              </a:rPr>
              <a:t>c¸</a:t>
            </a:r>
            <a:endParaRPr lang="en-US" sz="7200" b="1" dirty="0"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85692" y="2634624"/>
            <a:ext cx="34700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latin typeface=".VnAvant" pitchFamily="34" charset="0"/>
              </a:rPr>
              <a:t>th</a:t>
            </a:r>
            <a:r>
              <a:rPr lang="en-US" sz="7200" b="1" dirty="0" err="1" smtClean="0">
                <a:solidFill>
                  <a:srgbClr val="00B050"/>
                </a:solidFill>
                <a:latin typeface=".VnAvant" pitchFamily="34" charset="0"/>
              </a:rPr>
              <a:t>«i</a:t>
            </a:r>
            <a:r>
              <a:rPr lang="en-US" sz="7200" b="1" dirty="0" smtClean="0">
                <a:latin typeface=".VnAvant" pitchFamily="34" charset="0"/>
              </a:rPr>
              <a:t> </a:t>
            </a:r>
            <a:r>
              <a:rPr lang="en-US" sz="7200" b="1" dirty="0" err="1" smtClean="0">
                <a:latin typeface=".VnAvant" pitchFamily="34" charset="0"/>
              </a:rPr>
              <a:t>c</a:t>
            </a:r>
            <a:r>
              <a:rPr lang="en-US" sz="7200" b="1" dirty="0" err="1" smtClean="0">
                <a:solidFill>
                  <a:srgbClr val="FF0000"/>
                </a:solidFill>
                <a:latin typeface=".VnAvant" pitchFamily="34" charset="0"/>
              </a:rPr>
              <a:t>oi</a:t>
            </a:r>
            <a:endParaRPr lang="en-US" sz="7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66490" y="5657671"/>
            <a:ext cx="46775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atin typeface=".VnAvant" pitchFamily="34" charset="0"/>
              </a:rPr>
              <a:t>®å </a:t>
            </a:r>
            <a:r>
              <a:rPr lang="en-US" sz="7200" b="1" dirty="0" err="1" smtClean="0">
                <a:latin typeface=".VnAvant" pitchFamily="34" charset="0"/>
              </a:rPr>
              <a:t>ch</a:t>
            </a:r>
            <a:r>
              <a:rPr lang="en-US" sz="7200" b="1" dirty="0" err="1" smtClean="0">
                <a:solidFill>
                  <a:srgbClr val="0070C0"/>
                </a:solidFill>
                <a:latin typeface=".VnAvant" pitchFamily="34" charset="0"/>
              </a:rPr>
              <a:t>¬i</a:t>
            </a:r>
            <a:endParaRPr lang="en-US" sz="7200" b="1" dirty="0">
              <a:solidFill>
                <a:srgbClr val="0070C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.VnAvant" pitchFamily="34" charset="0"/>
              </a:rPr>
              <a:t>oi</a:t>
            </a:r>
            <a:r>
              <a:rPr lang="en-US" sz="8000" b="1" dirty="0" smtClean="0">
                <a:latin typeface=".VnAvant" pitchFamily="34" charset="0"/>
              </a:rPr>
              <a:t>     «</a:t>
            </a:r>
            <a:r>
              <a:rPr lang="en-US" sz="8000" b="1" dirty="0" err="1" smtClean="0">
                <a:latin typeface=".VnAvant" pitchFamily="34" charset="0"/>
              </a:rPr>
              <a:t>i</a:t>
            </a:r>
            <a:r>
              <a:rPr lang="en-US" sz="8000" b="1" dirty="0" smtClean="0">
                <a:latin typeface=".VnAvant" pitchFamily="34" charset="0"/>
              </a:rPr>
              <a:t>     ¬</a:t>
            </a:r>
            <a:r>
              <a:rPr lang="en-US" sz="8000" b="1" dirty="0" err="1" smtClean="0">
                <a:latin typeface=".VnAvant" pitchFamily="34" charset="0"/>
              </a:rPr>
              <a:t>i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799" y="2485306"/>
            <a:ext cx="4431323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8000" dirty="0"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0800" y="1160596"/>
            <a:ext cx="228600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8000" dirty="0"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0939" y="1148873"/>
            <a:ext cx="213360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8000" dirty="0"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55276" y="2485317"/>
            <a:ext cx="426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.VnAvant" pitchFamily="34" charset="0"/>
              </a:rPr>
              <a:t>v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oi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67000" y="1160596"/>
            <a:ext cx="213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atin typeface=".VnAvant" pitchFamily="34" charset="0"/>
              </a:rPr>
              <a:t>v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53000" y="1160596"/>
            <a:ext cx="213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oi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3851032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.VnAvant" pitchFamily="34" charset="0"/>
              </a:rPr>
              <a:t>chßi</a:t>
            </a:r>
            <a:r>
              <a:rPr lang="en-US" sz="8000" b="1" dirty="0" smtClean="0">
                <a:latin typeface=".VnAvant" pitchFamily="34" charset="0"/>
              </a:rPr>
              <a:t>    </a:t>
            </a:r>
            <a:r>
              <a:rPr lang="en-US" sz="8000" b="1" dirty="0" err="1" smtClean="0">
                <a:latin typeface=".VnAvant" pitchFamily="34" charset="0"/>
              </a:rPr>
              <a:t>hái</a:t>
            </a:r>
            <a:r>
              <a:rPr lang="en-US" sz="8000" b="1" dirty="0" smtClean="0">
                <a:latin typeface=".VnAvant" pitchFamily="34" charset="0"/>
              </a:rPr>
              <a:t>    </a:t>
            </a:r>
            <a:r>
              <a:rPr lang="en-US" sz="8000" b="1" dirty="0" err="1" smtClean="0">
                <a:latin typeface=".VnAvant" pitchFamily="34" charset="0"/>
              </a:rPr>
              <a:t>mçi</a:t>
            </a:r>
            <a:endParaRPr lang="en-US" sz="8000" b="1" dirty="0" smtClean="0">
              <a:latin typeface=".VnAvant" pitchFamily="34" charset="0"/>
            </a:endParaRPr>
          </a:p>
          <a:p>
            <a:pPr algn="ctr"/>
            <a:r>
              <a:rPr lang="en-US" sz="8000" b="1" dirty="0" err="1" smtClean="0">
                <a:latin typeface=".VnAvant" pitchFamily="34" charset="0"/>
              </a:rPr>
              <a:t>x«i</a:t>
            </a:r>
            <a:r>
              <a:rPr lang="en-US" sz="8000" b="1" dirty="0" smtClean="0">
                <a:latin typeface=".VnAvant" pitchFamily="34" charset="0"/>
              </a:rPr>
              <a:t>    ®</a:t>
            </a:r>
            <a:r>
              <a:rPr lang="en-US" sz="8000" b="1" dirty="0" err="1" smtClean="0">
                <a:latin typeface=".VnAvant" pitchFamily="34" charset="0"/>
              </a:rPr>
              <a:t>îi</a:t>
            </a:r>
            <a:r>
              <a:rPr lang="en-US" sz="8000" b="1" dirty="0" smtClean="0">
                <a:latin typeface=".VnAvant" pitchFamily="34" charset="0"/>
              </a:rPr>
              <a:t>     </a:t>
            </a:r>
            <a:r>
              <a:rPr lang="en-US" sz="8000" b="1" dirty="0" err="1" smtClean="0">
                <a:latin typeface=".VnAvant" pitchFamily="34" charset="0"/>
              </a:rPr>
              <a:t>míi</a:t>
            </a:r>
            <a:endParaRPr lang="en-US" sz="80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066800" y="243840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    </a:t>
            </a:r>
            <a:r>
              <a:rPr lang="en-US" sz="8000" b="1" dirty="0" err="1" smtClean="0">
                <a:latin typeface=".VnAvant" pitchFamily="34" charset="0"/>
              </a:rPr>
              <a:t>thæi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cßi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43000" y="441960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    ®å </a:t>
            </a:r>
            <a:r>
              <a:rPr lang="en-US" sz="8000" b="1" dirty="0" err="1" smtClean="0">
                <a:latin typeface=".VnAvant" pitchFamily="34" charset="0"/>
              </a:rPr>
              <a:t>ch¬i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1000" y="53340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    </a:t>
            </a:r>
            <a:r>
              <a:rPr lang="en-US" sz="8000" b="1" dirty="0" err="1" smtClean="0">
                <a:latin typeface=".VnAvant" pitchFamily="34" charset="0"/>
              </a:rPr>
              <a:t>chim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bãi</a:t>
            </a:r>
            <a:r>
              <a:rPr lang="en-US" sz="8000" b="1" dirty="0" smtClean="0">
                <a:latin typeface=".VnAvant" pitchFamily="34" charset="0"/>
              </a:rPr>
              <a:t> c¸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37231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9291" y="-257906"/>
            <a:ext cx="9144000" cy="714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  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5400" b="1" dirty="0" smtClean="0">
                <a:latin typeface=".VnAvant" pitchFamily="34" charset="0"/>
              </a:rPr>
              <a:t>Hµ </a:t>
            </a:r>
            <a:r>
              <a:rPr lang="en-US" sz="5400" b="1" dirty="0" err="1" smtClean="0">
                <a:latin typeface=".VnAvant" pitchFamily="34" charset="0"/>
              </a:rPr>
              <a:t>hái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mÑ</a:t>
            </a:r>
            <a:r>
              <a:rPr lang="en-US" sz="5400" b="1" dirty="0" smtClean="0">
                <a:latin typeface=".VnAvant" pitchFamily="34" charset="0"/>
              </a:rPr>
              <a:t>:</a:t>
            </a:r>
          </a:p>
          <a:p>
            <a:r>
              <a:rPr lang="en-US" sz="5400" b="1" dirty="0" smtClean="0">
                <a:latin typeface=".VnAvant" pitchFamily="34" charset="0"/>
              </a:rPr>
              <a:t>- MÑ ¬</a:t>
            </a:r>
            <a:r>
              <a:rPr lang="en-US" sz="5400" b="1" dirty="0" err="1" smtClean="0">
                <a:latin typeface=".VnAvant" pitchFamily="34" charset="0"/>
              </a:rPr>
              <a:t>i</a:t>
            </a:r>
            <a:r>
              <a:rPr lang="en-US" sz="5400" b="1" dirty="0" smtClean="0">
                <a:latin typeface=".VnAvant" pitchFamily="34" charset="0"/>
              </a:rPr>
              <a:t>, m¹ </a:t>
            </a:r>
            <a:r>
              <a:rPr lang="en-US" sz="5400" b="1" dirty="0" err="1" smtClean="0">
                <a:latin typeface=".VnAvant" pitchFamily="34" charset="0"/>
              </a:rPr>
              <a:t>lín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lªn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gäi</a:t>
            </a:r>
            <a:r>
              <a:rPr lang="en-US" sz="5400" b="1" dirty="0" smtClean="0">
                <a:latin typeface=".VnAvant" pitchFamily="34" charset="0"/>
              </a:rPr>
              <a:t> lµ </a:t>
            </a:r>
            <a:r>
              <a:rPr lang="en-US" sz="5400" b="1" dirty="0" err="1" smtClean="0">
                <a:latin typeface=".VnAvant" pitchFamily="34" charset="0"/>
              </a:rPr>
              <a:t>lóa</a:t>
            </a:r>
            <a:r>
              <a:rPr lang="en-US" sz="5400" b="1" dirty="0" smtClean="0">
                <a:latin typeface=".VnAvant" pitchFamily="34" charset="0"/>
              </a:rPr>
              <a:t>. Bª </a:t>
            </a:r>
            <a:r>
              <a:rPr lang="en-US" sz="5400" b="1" dirty="0" err="1" smtClean="0">
                <a:latin typeface=".VnAvant" pitchFamily="34" charset="0"/>
              </a:rPr>
              <a:t>lín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lªn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gäi</a:t>
            </a:r>
            <a:r>
              <a:rPr lang="en-US" sz="5400" b="1" dirty="0" smtClean="0">
                <a:latin typeface=".VnAvant" pitchFamily="34" charset="0"/>
              </a:rPr>
              <a:t> lµ </a:t>
            </a:r>
            <a:r>
              <a:rPr lang="en-US" sz="5400" b="1" dirty="0" err="1" smtClean="0">
                <a:latin typeface=".VnAvant" pitchFamily="34" charset="0"/>
              </a:rPr>
              <a:t>bß</a:t>
            </a:r>
            <a:r>
              <a:rPr lang="en-US" sz="5400" b="1" dirty="0" smtClean="0">
                <a:latin typeface=".VnAvant" pitchFamily="34" charset="0"/>
              </a:rPr>
              <a:t>. </a:t>
            </a:r>
            <a:r>
              <a:rPr lang="en-US" sz="5400" b="1" dirty="0" err="1" smtClean="0">
                <a:latin typeface=".VnAvant" pitchFamily="34" charset="0"/>
              </a:rPr>
              <a:t>Cßn</a:t>
            </a:r>
            <a:r>
              <a:rPr lang="en-US" sz="5400" b="1" dirty="0" smtClean="0">
                <a:latin typeface=".VnAvant" pitchFamily="34" charset="0"/>
              </a:rPr>
              <a:t> con </a:t>
            </a:r>
            <a:r>
              <a:rPr lang="en-US" sz="5400" b="1" dirty="0" err="1" smtClean="0">
                <a:latin typeface=".VnAvant" pitchFamily="34" charset="0"/>
              </a:rPr>
              <a:t>lín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lªn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th</a:t>
            </a:r>
            <a:r>
              <a:rPr lang="en-US" sz="5400" b="1" dirty="0" smtClean="0">
                <a:latin typeface=".VnAvant" pitchFamily="34" charset="0"/>
              </a:rPr>
              <a:t>× </a:t>
            </a:r>
            <a:r>
              <a:rPr lang="en-US" sz="5400" b="1" dirty="0" err="1" smtClean="0">
                <a:latin typeface=".VnAvant" pitchFamily="34" charset="0"/>
              </a:rPr>
              <a:t>gäi</a:t>
            </a:r>
            <a:r>
              <a:rPr lang="en-US" sz="5400" b="1" dirty="0" smtClean="0">
                <a:latin typeface=".VnAvant" pitchFamily="34" charset="0"/>
              </a:rPr>
              <a:t> lµ g× ¹?</a:t>
            </a:r>
          </a:p>
          <a:p>
            <a:r>
              <a:rPr lang="en-US" sz="5400" b="1" dirty="0" smtClean="0">
                <a:latin typeface=".VnAvant" pitchFamily="34" charset="0"/>
              </a:rPr>
              <a:t>   MÑ «m Hµ </a:t>
            </a:r>
            <a:r>
              <a:rPr lang="en-US" sz="5400" b="1" dirty="0" err="1" smtClean="0">
                <a:latin typeface=".VnAvant" pitchFamily="34" charset="0"/>
              </a:rPr>
              <a:t>råi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nãi</a:t>
            </a:r>
            <a:r>
              <a:rPr lang="en-US" sz="5400" b="1" dirty="0" smtClean="0">
                <a:latin typeface=".VnAvant" pitchFamily="34" charset="0"/>
              </a:rPr>
              <a:t>:</a:t>
            </a:r>
          </a:p>
          <a:p>
            <a:r>
              <a:rPr lang="en-US" sz="5400" b="1" dirty="0" smtClean="0">
                <a:latin typeface=".VnAvant" pitchFamily="34" charset="0"/>
              </a:rPr>
              <a:t>- </a:t>
            </a:r>
            <a:r>
              <a:rPr lang="en-US" sz="5400" b="1" dirty="0" err="1" smtClean="0">
                <a:latin typeface=".VnAvant" pitchFamily="34" charset="0"/>
              </a:rPr>
              <a:t>Lín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lªn</a:t>
            </a:r>
            <a:r>
              <a:rPr lang="en-US" sz="5400" b="1" dirty="0" smtClean="0">
                <a:latin typeface=".VnAvant" pitchFamily="34" charset="0"/>
              </a:rPr>
              <a:t>, con </a:t>
            </a:r>
            <a:r>
              <a:rPr lang="en-US" sz="5400" b="1" dirty="0" err="1" smtClean="0">
                <a:latin typeface=".VnAvant" pitchFamily="34" charset="0"/>
              </a:rPr>
              <a:t>vÉn</a:t>
            </a:r>
            <a:r>
              <a:rPr lang="en-US" sz="5400" b="1" dirty="0" smtClean="0">
                <a:latin typeface=".VnAvant" pitchFamily="34" charset="0"/>
              </a:rPr>
              <a:t> lµ con </a:t>
            </a:r>
            <a:r>
              <a:rPr lang="en-US" sz="5400" b="1" dirty="0" err="1" smtClean="0">
                <a:latin typeface=".VnAvant" pitchFamily="34" charset="0"/>
              </a:rPr>
              <a:t>g¸i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nhá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cña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mÑ</a:t>
            </a:r>
            <a:r>
              <a:rPr lang="en-US" sz="5400" b="1" dirty="0" smtClean="0">
                <a:latin typeface=".VnAvant" pitchFamily="34" charset="0"/>
              </a:rPr>
              <a:t>.</a:t>
            </a:r>
            <a:endParaRPr lang="en-US" sz="5400" b="1" dirty="0"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9289" y="-257906"/>
            <a:ext cx="9144000" cy="714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  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5400" b="1" dirty="0" smtClean="0">
                <a:latin typeface=".VnAvant" pitchFamily="34" charset="0"/>
              </a:rPr>
              <a:t>Hµ h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oi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mÑ</a:t>
            </a:r>
            <a:r>
              <a:rPr lang="en-US" sz="5400" b="1" dirty="0" smtClean="0">
                <a:latin typeface=".VnAvant" pitchFamily="34" charset="0"/>
              </a:rPr>
              <a:t>:</a:t>
            </a:r>
          </a:p>
          <a:p>
            <a:r>
              <a:rPr lang="en-US" sz="5400" b="1" dirty="0" smtClean="0">
                <a:latin typeface=".VnAvant" pitchFamily="34" charset="0"/>
              </a:rPr>
              <a:t>- MÑ 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¬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i</a:t>
            </a:r>
            <a:r>
              <a:rPr lang="en-US" sz="5400" b="1" dirty="0" smtClean="0">
                <a:latin typeface=".VnAvant" pitchFamily="34" charset="0"/>
              </a:rPr>
              <a:t>, m¹ </a:t>
            </a:r>
            <a:r>
              <a:rPr lang="en-US" sz="5400" b="1" dirty="0" err="1" smtClean="0">
                <a:latin typeface=".VnAvant" pitchFamily="34" charset="0"/>
              </a:rPr>
              <a:t>lín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lªn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g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oi</a:t>
            </a:r>
            <a:r>
              <a:rPr lang="en-US" sz="5400" b="1" dirty="0" smtClean="0">
                <a:latin typeface=".VnAvant" pitchFamily="34" charset="0"/>
              </a:rPr>
              <a:t> lµ </a:t>
            </a:r>
            <a:r>
              <a:rPr lang="en-US" sz="5400" b="1" dirty="0" err="1" smtClean="0">
                <a:latin typeface=".VnAvant" pitchFamily="34" charset="0"/>
              </a:rPr>
              <a:t>lóa</a:t>
            </a:r>
            <a:r>
              <a:rPr lang="en-US" sz="5400" b="1" dirty="0" smtClean="0">
                <a:latin typeface=".VnAvant" pitchFamily="34" charset="0"/>
              </a:rPr>
              <a:t>. Bª </a:t>
            </a:r>
            <a:r>
              <a:rPr lang="en-US" sz="5400" b="1" dirty="0" err="1" smtClean="0">
                <a:latin typeface=".VnAvant" pitchFamily="34" charset="0"/>
              </a:rPr>
              <a:t>lín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lªn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g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oi</a:t>
            </a:r>
            <a:r>
              <a:rPr lang="en-US" sz="5400" b="1" dirty="0" smtClean="0">
                <a:latin typeface=".VnAvant" pitchFamily="34" charset="0"/>
              </a:rPr>
              <a:t> lµ </a:t>
            </a:r>
            <a:r>
              <a:rPr lang="en-US" sz="5400" b="1" dirty="0" err="1" smtClean="0">
                <a:latin typeface=".VnAvant" pitchFamily="34" charset="0"/>
              </a:rPr>
              <a:t>bß</a:t>
            </a:r>
            <a:r>
              <a:rPr lang="en-US" sz="5400" b="1" dirty="0" smtClean="0">
                <a:latin typeface=".VnAvant" pitchFamily="34" charset="0"/>
              </a:rPr>
              <a:t>. </a:t>
            </a:r>
            <a:r>
              <a:rPr lang="en-US" sz="5400" b="1" dirty="0" err="1" smtClean="0">
                <a:latin typeface=".VnAvant" pitchFamily="34" charset="0"/>
              </a:rPr>
              <a:t>Cßn</a:t>
            </a:r>
            <a:r>
              <a:rPr lang="en-US" sz="5400" b="1" dirty="0" smtClean="0">
                <a:latin typeface=".VnAvant" pitchFamily="34" charset="0"/>
              </a:rPr>
              <a:t> con </a:t>
            </a:r>
            <a:r>
              <a:rPr lang="en-US" sz="5400" b="1" dirty="0" err="1" smtClean="0">
                <a:latin typeface=".VnAvant" pitchFamily="34" charset="0"/>
              </a:rPr>
              <a:t>lín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lªn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th</a:t>
            </a:r>
            <a:r>
              <a:rPr lang="en-US" sz="5400" b="1" dirty="0" smtClean="0">
                <a:latin typeface=".VnAvant" pitchFamily="34" charset="0"/>
              </a:rPr>
              <a:t>× </a:t>
            </a:r>
            <a:r>
              <a:rPr lang="en-US" sz="5400" b="1" dirty="0" err="1" smtClean="0">
                <a:latin typeface=".VnAvant" pitchFamily="34" charset="0"/>
              </a:rPr>
              <a:t>g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oi</a:t>
            </a:r>
            <a:r>
              <a:rPr lang="en-US" sz="5400" b="1" dirty="0" smtClean="0">
                <a:latin typeface=".VnAvant" pitchFamily="34" charset="0"/>
              </a:rPr>
              <a:t> lµ g× ¹?</a:t>
            </a:r>
          </a:p>
          <a:p>
            <a:r>
              <a:rPr lang="en-US" sz="5400" b="1" dirty="0" smtClean="0">
                <a:latin typeface=".VnAvant" pitchFamily="34" charset="0"/>
              </a:rPr>
              <a:t>   MÑ «m Hµ </a:t>
            </a:r>
            <a:r>
              <a:rPr lang="en-US" sz="5400" b="1" dirty="0" err="1" smtClean="0">
                <a:latin typeface=".VnAvant" pitchFamily="34" charset="0"/>
              </a:rPr>
              <a:t>r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«i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n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oi</a:t>
            </a:r>
            <a:r>
              <a:rPr lang="en-US" sz="5400" b="1" dirty="0" smtClean="0">
                <a:latin typeface=".VnAvant" pitchFamily="34" charset="0"/>
              </a:rPr>
              <a:t>:</a:t>
            </a:r>
          </a:p>
          <a:p>
            <a:r>
              <a:rPr lang="en-US" sz="5400" b="1" dirty="0" smtClean="0">
                <a:latin typeface=".VnAvant" pitchFamily="34" charset="0"/>
              </a:rPr>
              <a:t>- </a:t>
            </a:r>
            <a:r>
              <a:rPr lang="en-US" sz="5400" b="1" dirty="0" err="1" smtClean="0">
                <a:latin typeface=".VnAvant" pitchFamily="34" charset="0"/>
              </a:rPr>
              <a:t>Lín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lªn</a:t>
            </a:r>
            <a:r>
              <a:rPr lang="en-US" sz="5400" b="1" dirty="0" smtClean="0">
                <a:latin typeface=".VnAvant" pitchFamily="34" charset="0"/>
              </a:rPr>
              <a:t>, con </a:t>
            </a:r>
            <a:r>
              <a:rPr lang="en-US" sz="5400" b="1" dirty="0" err="1" smtClean="0">
                <a:latin typeface=".VnAvant" pitchFamily="34" charset="0"/>
              </a:rPr>
              <a:t>vÉn</a:t>
            </a:r>
            <a:r>
              <a:rPr lang="en-US" sz="5400" b="1" dirty="0" smtClean="0">
                <a:latin typeface=".VnAvant" pitchFamily="34" charset="0"/>
              </a:rPr>
              <a:t> lµ con </a:t>
            </a:r>
            <a:r>
              <a:rPr lang="en-US" sz="5400" b="1" dirty="0" err="1" smtClean="0">
                <a:latin typeface=".VnAvant" pitchFamily="34" charset="0"/>
              </a:rPr>
              <a:t>g¸i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nhá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cña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mÑ</a:t>
            </a:r>
            <a:r>
              <a:rPr lang="en-US" sz="5400" b="1" dirty="0" smtClean="0">
                <a:latin typeface=".VnAvant" pitchFamily="34" charset="0"/>
              </a:rPr>
              <a:t>.</a:t>
            </a:r>
            <a:endParaRPr lang="en-US" sz="5400" b="1" dirty="0">
              <a:latin typeface=".VnAvant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1336431" y="1934308"/>
            <a:ext cx="234461" cy="78544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8124092" y="1852247"/>
            <a:ext cx="234461" cy="78544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793631" y="3516924"/>
            <a:ext cx="234461" cy="78544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650523" y="5920155"/>
            <a:ext cx="234461" cy="78544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767754" y="5896708"/>
            <a:ext cx="234461" cy="78544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6624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204</TotalTime>
  <Words>243</Words>
  <Application>Microsoft Office PowerPoint</Application>
  <PresentationFormat>On-screen Show (4:3)</PresentationFormat>
  <Paragraphs>48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Admin</cp:lastModifiedBy>
  <cp:revision>45</cp:revision>
  <dcterms:created xsi:type="dcterms:W3CDTF">2020-08-06T11:51:30Z</dcterms:created>
  <dcterms:modified xsi:type="dcterms:W3CDTF">2021-07-31T08:26:47Z</dcterms:modified>
</cp:coreProperties>
</file>