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0" r:id="rId2"/>
    <p:sldId id="301" r:id="rId3"/>
    <p:sldId id="302" r:id="rId4"/>
    <p:sldId id="303" r:id="rId5"/>
    <p:sldId id="304" r:id="rId6"/>
    <p:sldId id="306" r:id="rId7"/>
    <p:sldId id="305" r:id="rId8"/>
    <p:sldId id="299" r:id="rId9"/>
    <p:sldId id="30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7200" b="1" dirty="0" err="1" smtClean="0">
                <a:latin typeface=".VnAvant" pitchFamily="34" charset="0"/>
              </a:rPr>
              <a:t>Tæ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cña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chim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sÎ</a:t>
            </a:r>
            <a:r>
              <a:rPr lang="en-US" sz="7200" b="1" dirty="0" smtClean="0">
                <a:latin typeface=".VnAvant" pitchFamily="34" charset="0"/>
              </a:rPr>
              <a:t> ë </a:t>
            </a:r>
            <a:r>
              <a:rPr lang="en-US" sz="7200" b="1" dirty="0" err="1" smtClean="0">
                <a:latin typeface=".VnAvant" pitchFamily="34" charset="0"/>
              </a:rPr>
              <a:t>trªn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giµn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nho</a:t>
            </a:r>
            <a:r>
              <a:rPr lang="en-US" sz="7200" b="1" dirty="0" smtClean="0">
                <a:latin typeface=".VnAvant" pitchFamily="34" charset="0"/>
              </a:rPr>
              <a:t>. </a:t>
            </a:r>
            <a:r>
              <a:rPr lang="en-US" sz="7200" b="1" dirty="0" err="1" smtClean="0">
                <a:latin typeface=".VnAvant" pitchFamily="34" charset="0"/>
              </a:rPr>
              <a:t>Tæ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cña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trßn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vo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võa</a:t>
            </a:r>
            <a:r>
              <a:rPr lang="en-US" sz="7200" b="1" dirty="0" smtClean="0">
                <a:latin typeface=".VnAvant" pitchFamily="34" charset="0"/>
              </a:rPr>
              <a:t> ªm </a:t>
            </a:r>
            <a:r>
              <a:rPr lang="en-US" sz="7200" b="1" dirty="0" err="1" smtClean="0">
                <a:latin typeface=".VnAvant" pitchFamily="34" charset="0"/>
              </a:rPr>
              <a:t>võa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Êm</a:t>
            </a:r>
            <a:r>
              <a:rPr lang="en-US" sz="7200" b="1" dirty="0" smtClean="0">
                <a:latin typeface=".VnAvant" pitchFamily="34" charset="0"/>
              </a:rPr>
              <a:t>. 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914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209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ªm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022123" y="2168769"/>
            <a:ext cx="234462" cy="9378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357446" y="4454769"/>
            <a:ext cx="234462" cy="9378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98123" y="4443046"/>
            <a:ext cx="234462" cy="9378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6318740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4908327" y="256447"/>
            <a:ext cx="181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Xin lỗi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5754"/>
            <a:ext cx="9144000" cy="56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45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Hai</a:t>
            </a:r>
            <a:r>
              <a:rPr lang="en-US" sz="6000" b="1" dirty="0" smtClean="0">
                <a:latin typeface=".VnAvant" pitchFamily="34" charset="0"/>
              </a:rPr>
              <a:t> b¹n </a:t>
            </a:r>
            <a:r>
              <a:rPr lang="en-US" sz="6000" b="1" dirty="0" err="1" smtClean="0">
                <a:latin typeface=".VnAvant" pitchFamily="34" charset="0"/>
              </a:rPr>
              <a:t>thi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nh¶y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d©y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089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6000" b="1" dirty="0" smtClean="0">
                <a:latin typeface=".VnAvant" pitchFamily="34" charset="0"/>
              </a:rPr>
              <a:t> b¹n </a:t>
            </a:r>
            <a:r>
              <a:rPr lang="en-US" sz="6000" b="1" dirty="0" err="1" smtClean="0">
                <a:latin typeface=".VnAvant" pitchFamily="34" charset="0"/>
              </a:rPr>
              <a:t>thi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nhay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ai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ay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©y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h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h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bµi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l¸i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n¶y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tay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Ëy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lÉy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n</a:t>
            </a:r>
            <a:r>
              <a:rPr lang="en-US" sz="8000" b="1" dirty="0" smtClean="0">
                <a:solidFill>
                  <a:srgbClr val="00B050"/>
                </a:solidFill>
                <a:latin typeface=".VnAvant" pitchFamily="34" charset="0"/>
              </a:rPr>
              <a:t>ay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t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ay</a:t>
            </a:r>
            <a:endParaRPr lang="en-US" sz="8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©y      </a:t>
            </a:r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©y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2362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chïm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v¶i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230487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m¸y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cµy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62350"/>
            <a:ext cx="6781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7400" y="5562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®¸m </a:t>
            </a:r>
            <a:r>
              <a:rPr lang="en-US" sz="7200" b="1" dirty="0" err="1" smtClean="0">
                <a:latin typeface=".VnAvant" pitchFamily="34" charset="0"/>
              </a:rPr>
              <a:t>m©y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362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chïm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230487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m</a:t>
            </a:r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ay</a:t>
            </a:r>
            <a:r>
              <a:rPr lang="en-US" sz="7200" b="1" dirty="0" smtClean="0">
                <a:latin typeface=".VnAvant" pitchFamily="34" charset="0"/>
              </a:rPr>
              <a:t> c</a:t>
            </a:r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ay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556974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®¸m </a:t>
            </a:r>
            <a:r>
              <a:rPr lang="en-US" sz="7200" b="1" dirty="0" err="1" smtClean="0">
                <a:latin typeface=".VnAvant" pitchFamily="34" charset="0"/>
              </a:rPr>
              <a:t>m</a:t>
            </a:r>
            <a:r>
              <a:rPr lang="en-US" sz="7200" b="1" dirty="0" err="1" smtClean="0">
                <a:solidFill>
                  <a:srgbClr val="0070C0"/>
                </a:solidFill>
                <a:latin typeface=".VnAvant" pitchFamily="34" charset="0"/>
              </a:rPr>
              <a:t>©y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ai</a:t>
            </a:r>
            <a:r>
              <a:rPr lang="en-US" sz="8000" b="1" dirty="0" smtClean="0">
                <a:latin typeface=".VnAvant" pitchFamily="34" charset="0"/>
              </a:rPr>
              <a:t>     ay    ©y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799" y="2485306"/>
            <a:ext cx="443132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60596"/>
            <a:ext cx="2286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939" y="1148873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5276" y="2485317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85103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bµi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l¸i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n¶y</a:t>
            </a:r>
            <a:endParaRPr lang="en-US" sz="8000" b="1" dirty="0" smtClean="0">
              <a:latin typeface=".VnAvant" pitchFamily="34" charset="0"/>
            </a:endParaRPr>
          </a:p>
          <a:p>
            <a:pPr algn="ctr"/>
            <a:r>
              <a:rPr lang="en-US" sz="8000" b="1" dirty="0" err="1" smtClean="0">
                <a:latin typeface=".VnAvant" pitchFamily="34" charset="0"/>
              </a:rPr>
              <a:t>tay</a:t>
            </a:r>
            <a:r>
              <a:rPr lang="en-US" sz="8000" b="1" dirty="0" smtClean="0">
                <a:latin typeface=".VnAvant" pitchFamily="34" charset="0"/>
              </a:rPr>
              <a:t>   ®</a:t>
            </a:r>
            <a:r>
              <a:rPr lang="en-US" sz="8000" b="1" dirty="0" err="1" smtClean="0">
                <a:latin typeface=".VnAvant" pitchFamily="34" charset="0"/>
              </a:rPr>
              <a:t>Ëy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lÉy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m¸y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cµy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®¸m </a:t>
            </a:r>
            <a:r>
              <a:rPr lang="en-US" sz="8000" b="1" dirty="0" err="1" smtClean="0">
                <a:latin typeface=".VnAvant" pitchFamily="34" charset="0"/>
              </a:rPr>
              <a:t>m©y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chïm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v¶i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061" y="386862"/>
            <a:ext cx="7584831" cy="604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89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75846" y="99649"/>
            <a:ext cx="896815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Nai</a:t>
            </a:r>
            <a:r>
              <a:rPr lang="en-US" sz="6000" b="1" dirty="0" smtClean="0">
                <a:latin typeface=".VnAvant" pitchFamily="34" charset="0"/>
              </a:rPr>
              <a:t> con </a:t>
            </a:r>
            <a:r>
              <a:rPr lang="en-US" sz="6000" b="1" dirty="0" err="1" smtClean="0">
                <a:latin typeface=".VnAvant" pitchFamily="34" charset="0"/>
              </a:rPr>
              <a:t>nh×n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thÊy</a:t>
            </a:r>
            <a:r>
              <a:rPr lang="en-US" sz="6000" b="1" dirty="0" smtClean="0">
                <a:latin typeface=".VnAvant" pitchFamily="34" charset="0"/>
              </a:rPr>
              <a:t> con g×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nhá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th©n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Çy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nhän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b·i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cá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Nã</a:t>
            </a:r>
            <a:r>
              <a:rPr lang="en-US" sz="6000" b="1" dirty="0" smtClean="0">
                <a:latin typeface=".VnAvant" pitchFamily="34" charset="0"/>
              </a:rPr>
              <a:t> ch¹y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µ, </a:t>
            </a:r>
            <a:r>
              <a:rPr lang="en-US" sz="6000" b="1" dirty="0" err="1" smtClean="0">
                <a:latin typeface=".VnAvant" pitchFamily="34" charset="0"/>
              </a:rPr>
              <a:t>hæn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hÓn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mÑ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nghe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Nai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mÑ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tñm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tØm</a:t>
            </a:r>
            <a:r>
              <a:rPr lang="en-US" sz="6000" b="1" dirty="0" smtClean="0">
                <a:latin typeface=".VnAvant" pitchFamily="34" charset="0"/>
              </a:rPr>
              <a:t>: “B¹n </a:t>
            </a:r>
            <a:r>
              <a:rPr lang="en-US" sz="6000" b="1" dirty="0" err="1" smtClean="0">
                <a:latin typeface=".VnAvant" pitchFamily="34" charset="0"/>
              </a:rPr>
              <a:t>nhÝm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Êy</a:t>
            </a:r>
            <a:r>
              <a:rPr lang="en-US" sz="6000" b="1" dirty="0" smtClean="0">
                <a:latin typeface=".VnAvant" pitchFamily="34" charset="0"/>
              </a:rPr>
              <a:t>, con ¹”.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46" y="91345"/>
            <a:ext cx="896815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N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6000" b="1" dirty="0" smtClean="0">
                <a:latin typeface=".VnAvant" pitchFamily="34" charset="0"/>
              </a:rPr>
              <a:t> con </a:t>
            </a:r>
            <a:r>
              <a:rPr lang="en-US" sz="6000" b="1" dirty="0" err="1" smtClean="0">
                <a:latin typeface=".VnAvant" pitchFamily="34" charset="0"/>
              </a:rPr>
              <a:t>nh×n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r>
              <a:rPr lang="en-US" sz="6000" b="1" dirty="0" smtClean="0">
                <a:latin typeface=".VnAvant" pitchFamily="34" charset="0"/>
              </a:rPr>
              <a:t> con g×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nhá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th©n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nhän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cá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Nã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µ, </a:t>
            </a:r>
            <a:r>
              <a:rPr lang="en-US" sz="6000" b="1" dirty="0" err="1" smtClean="0">
                <a:latin typeface=".VnAvant" pitchFamily="34" charset="0"/>
              </a:rPr>
              <a:t>hæn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hÓn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mÑ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nghe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N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mÑ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tñm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tØm</a:t>
            </a:r>
            <a:r>
              <a:rPr lang="en-US" sz="6000" b="1" dirty="0" smtClean="0">
                <a:latin typeface=".VnAvant" pitchFamily="34" charset="0"/>
              </a:rPr>
              <a:t>: “B¹n </a:t>
            </a:r>
            <a:r>
              <a:rPr lang="en-US" sz="6000" b="1" dirty="0" err="1" smtClean="0">
                <a:latin typeface=".VnAvant" pitchFamily="34" charset="0"/>
              </a:rPr>
              <a:t>nhÝm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r>
              <a:rPr lang="en-US" sz="6000" b="1" dirty="0" smtClean="0">
                <a:latin typeface=".VnAvant" pitchFamily="34" charset="0"/>
              </a:rPr>
              <a:t>, con ¹”.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289538" y="2919046"/>
            <a:ext cx="175847" cy="949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27384" y="4771292"/>
            <a:ext cx="175847" cy="949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604738" y="5650523"/>
            <a:ext cx="175847" cy="949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733692" y="5638800"/>
            <a:ext cx="175847" cy="949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198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44</cp:revision>
  <dcterms:created xsi:type="dcterms:W3CDTF">2020-08-06T11:51:30Z</dcterms:created>
  <dcterms:modified xsi:type="dcterms:W3CDTF">2021-07-31T08:09:38Z</dcterms:modified>
</cp:coreProperties>
</file>