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8" r:id="rId2"/>
    <p:sldId id="299" r:id="rId3"/>
    <p:sldId id="300" r:id="rId4"/>
    <p:sldId id="301" r:id="rId5"/>
    <p:sldId id="302" r:id="rId6"/>
    <p:sldId id="304" r:id="rId7"/>
    <p:sldId id="303" r:id="rId8"/>
    <p:sldId id="297" r:id="rId9"/>
    <p:sldId id="30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9296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7200" b="1" dirty="0" err="1" smtClean="0">
                <a:latin typeface=".VnAvant" pitchFamily="34" charset="0"/>
              </a:rPr>
              <a:t>Nh</a:t>
            </a:r>
            <a:r>
              <a:rPr lang="en-US" sz="7200" b="1" dirty="0" smtClean="0">
                <a:latin typeface=".VnAvant" pitchFamily="34" charset="0"/>
              </a:rPr>
              <a:t>µ bµ </a:t>
            </a:r>
            <a:r>
              <a:rPr lang="en-US" sz="7200" b="1" dirty="0" err="1" smtClean="0">
                <a:latin typeface=".VnAvant" pitchFamily="34" charset="0"/>
              </a:rPr>
              <a:t>T©m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cã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giµn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nho</a:t>
            </a:r>
            <a:r>
              <a:rPr lang="en-US" sz="7200" b="1" dirty="0" smtClean="0">
                <a:latin typeface=".VnAvant" pitchFamily="34" charset="0"/>
              </a:rPr>
              <a:t>. Bµ </a:t>
            </a:r>
            <a:r>
              <a:rPr lang="en-US" sz="7200" b="1" dirty="0" err="1" smtClean="0">
                <a:latin typeface=".VnAvant" pitchFamily="34" charset="0"/>
              </a:rPr>
              <a:t>ch¨m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giµn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nho</a:t>
            </a:r>
            <a:r>
              <a:rPr lang="en-US" sz="7200" b="1" dirty="0" smtClean="0">
                <a:latin typeface=".VnAvant" pitchFamily="34" charset="0"/>
              </a:rPr>
              <a:t> l¾m. §</a:t>
            </a:r>
            <a:r>
              <a:rPr lang="en-US" sz="7200" b="1" dirty="0" err="1" smtClean="0">
                <a:latin typeface=".VnAvant" pitchFamily="34" charset="0"/>
              </a:rPr>
              <a:t>Õn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mïa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nho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chÝn</a:t>
            </a:r>
            <a:r>
              <a:rPr lang="en-US" sz="7200" b="1" dirty="0" smtClean="0">
                <a:latin typeface=".VnAvant" pitchFamily="34" charset="0"/>
              </a:rPr>
              <a:t>, </a:t>
            </a:r>
            <a:r>
              <a:rPr lang="en-US" sz="7200" b="1" dirty="0" err="1" smtClean="0">
                <a:latin typeface=".VnAvant" pitchFamily="34" charset="0"/>
              </a:rPr>
              <a:t>qu</a:t>
            </a:r>
            <a:r>
              <a:rPr lang="en-US" sz="7200" b="1" dirty="0" smtClean="0">
                <a:latin typeface=".VnAvant" pitchFamily="34" charset="0"/>
              </a:rPr>
              <a:t>¶ </a:t>
            </a:r>
            <a:r>
              <a:rPr lang="en-US" sz="7200" b="1" dirty="0" err="1" smtClean="0">
                <a:latin typeface=".VnAvant" pitchFamily="34" charset="0"/>
              </a:rPr>
              <a:t>nho</a:t>
            </a:r>
            <a:r>
              <a:rPr lang="en-US" sz="7200" b="1" dirty="0" smtClean="0">
                <a:latin typeface=".VnAvant" pitchFamily="34" charset="0"/>
              </a:rPr>
              <a:t> ®á </a:t>
            </a:r>
            <a:r>
              <a:rPr lang="en-US" sz="7200" b="1" dirty="0" err="1" smtClean="0">
                <a:latin typeface=".VnAvant" pitchFamily="34" charset="0"/>
              </a:rPr>
              <a:t>sÉm</a:t>
            </a:r>
            <a:r>
              <a:rPr lang="en-US" sz="7200" b="1" dirty="0" smtClean="0">
                <a:latin typeface=".VnAvant" pitchFamily="34" charset="0"/>
              </a:rPr>
              <a:t>, ¨n </a:t>
            </a:r>
            <a:r>
              <a:rPr lang="en-US" sz="7200" b="1" dirty="0" err="1" smtClean="0">
                <a:latin typeface=".VnAvant" pitchFamily="34" charset="0"/>
              </a:rPr>
              <a:t>võa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gißn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võa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ngon</a:t>
            </a:r>
            <a:r>
              <a:rPr lang="en-US" sz="7200" b="1" dirty="0" smtClean="0">
                <a:latin typeface=".VnAvant" pitchFamily="34" charset="0"/>
              </a:rPr>
              <a:t>.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©m</a:t>
            </a:r>
            <a:r>
              <a:rPr lang="en-US" sz="7200" b="1" dirty="0" smtClean="0">
                <a:latin typeface=".VnAvant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1066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¨m</a:t>
            </a:r>
            <a:r>
              <a:rPr lang="en-US" sz="7200" b="1" dirty="0" smtClean="0">
                <a:latin typeface=".VnAvant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2209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¨m</a:t>
            </a:r>
            <a:r>
              <a:rPr lang="en-US" sz="7200" b="1" dirty="0" smtClean="0">
                <a:latin typeface=".VnAvant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436227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©m</a:t>
            </a:r>
            <a:r>
              <a:rPr lang="en-US" sz="7200" b="1" dirty="0" smtClean="0">
                <a:latin typeface=".VnAvant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091354" y="1230923"/>
            <a:ext cx="316523" cy="9964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037385" y="2391508"/>
            <a:ext cx="316523" cy="9964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600092" y="5603631"/>
            <a:ext cx="316523" cy="9964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705600" y="5615354"/>
            <a:ext cx="316523" cy="9964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20460" y="142772"/>
            <a:ext cx="6623540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5025558" y="256447"/>
            <a:ext cx="181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Xin lỗi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564" y="142773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7476"/>
            <a:ext cx="9144000" cy="565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381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4174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H­¬ng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cèm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th¬m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th«n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xãm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4174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H­¬ng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th«n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572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om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572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«m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572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¬m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617184"/>
            <a:ext cx="57912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940784"/>
            <a:ext cx="28194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940784"/>
            <a:ext cx="2971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457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572000"/>
            <a:ext cx="6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x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ãm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x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28956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endParaRPr lang="en-US" sz="10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76200" y="533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khãm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vßm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ném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t«m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44196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bêm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r¬m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533400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kh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v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00" y="24384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n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«m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t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«m</a:t>
            </a:r>
            <a:endParaRPr lang="en-US" sz="8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4419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¬m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r</a:t>
            </a:r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¬m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514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®</a:t>
            </a:r>
            <a:r>
              <a:rPr lang="en-US" sz="6000" b="1" dirty="0" err="1" smtClean="0">
                <a:latin typeface=".VnAvant" pitchFamily="34" charset="0"/>
              </a:rPr>
              <a:t>om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ãm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0" y="25146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chã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èm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429000"/>
            <a:ext cx="525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67000" y="54864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m©m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c¬m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514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5146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chã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smtClean="0">
                <a:solidFill>
                  <a:srgbClr val="00B050"/>
                </a:solidFill>
                <a:latin typeface=".VnAvant" pitchFamily="34" charset="0"/>
              </a:rPr>
              <a:t>«m</a:t>
            </a:r>
            <a:endParaRPr lang="en-US" sz="6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4864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m©m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</a:t>
            </a:r>
            <a:r>
              <a:rPr lang="en-US" sz="6000" b="1" dirty="0" err="1" smtClean="0">
                <a:solidFill>
                  <a:srgbClr val="0070C0"/>
                </a:solidFill>
                <a:latin typeface=".VnAvant" pitchFamily="34" charset="0"/>
              </a:rPr>
              <a:t>¬m</a:t>
            </a:r>
            <a:endParaRPr lang="en-US" sz="60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om</a:t>
            </a:r>
            <a:r>
              <a:rPr lang="en-US" sz="8000" b="1" dirty="0" smtClean="0">
                <a:latin typeface=".VnAvant" pitchFamily="34" charset="0"/>
              </a:rPr>
              <a:t>     «m     ¬m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799" y="2485306"/>
            <a:ext cx="443132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160596"/>
            <a:ext cx="2286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939" y="1148873"/>
            <a:ext cx="213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5276" y="2485317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x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ãm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160596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x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1160596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85103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khãm</a:t>
            </a:r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vßm</a:t>
            </a:r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ném</a:t>
            </a:r>
            <a:endParaRPr lang="en-US" sz="8000" b="1" dirty="0" smtClean="0">
              <a:latin typeface=".VnAvant" pitchFamily="34" charset="0"/>
            </a:endParaRPr>
          </a:p>
          <a:p>
            <a:pPr algn="ctr"/>
            <a:r>
              <a:rPr lang="en-US" sz="8000" b="1" dirty="0" err="1" smtClean="0">
                <a:latin typeface=".VnAvant" pitchFamily="34" charset="0"/>
              </a:rPr>
              <a:t>t«m</a:t>
            </a:r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bêm</a:t>
            </a:r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r¬m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68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chã</a:t>
            </a:r>
            <a:r>
              <a:rPr lang="en-US" sz="8000" b="1" dirty="0" smtClean="0">
                <a:latin typeface=".VnAvant" pitchFamily="34" charset="0"/>
              </a:rPr>
              <a:t> ®</a:t>
            </a:r>
            <a:r>
              <a:rPr lang="en-US" sz="8000" b="1" dirty="0" err="1" smtClean="0">
                <a:latin typeface=".VnAvant" pitchFamily="34" charset="0"/>
              </a:rPr>
              <a:t>èm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m©m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c¬m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err="1" smtClean="0">
                <a:latin typeface=".VnAvant" pitchFamily="34" charset="0"/>
              </a:rPr>
              <a:t>om</a:t>
            </a:r>
            <a:r>
              <a:rPr lang="en-US" sz="8000" b="1" dirty="0" smtClean="0">
                <a:latin typeface=".VnAvant" pitchFamily="34" charset="0"/>
              </a:rPr>
              <a:t> ®</a:t>
            </a:r>
            <a:r>
              <a:rPr lang="en-US" sz="8000" b="1" dirty="0" err="1" smtClean="0">
                <a:latin typeface=".VnAvant" pitchFamily="34" charset="0"/>
              </a:rPr>
              <a:t>ãm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60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6893" y="556846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H«m</a:t>
            </a:r>
            <a:r>
              <a:rPr lang="en-US" sz="6000" b="1" dirty="0" smtClean="0">
                <a:latin typeface=".VnAvant" pitchFamily="34" charset="0"/>
              </a:rPr>
              <a:t> qua, c« M¬ ë </a:t>
            </a:r>
            <a:r>
              <a:rPr lang="en-US" sz="6000" b="1" dirty="0" err="1" smtClean="0">
                <a:latin typeface=".VnAvant" pitchFamily="34" charset="0"/>
              </a:rPr>
              <a:t>xãm</a:t>
            </a:r>
            <a:r>
              <a:rPr lang="en-US" sz="6000" b="1" dirty="0" smtClean="0">
                <a:latin typeface=".VnAvant" pitchFamily="34" charset="0"/>
              </a:rPr>
              <a:t> H¹ ®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th¨m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Hµ. C«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Hµ </a:t>
            </a:r>
            <a:r>
              <a:rPr lang="en-US" sz="6000" b="1" dirty="0" err="1" smtClean="0">
                <a:latin typeface=".VnAvant" pitchFamily="34" charset="0"/>
              </a:rPr>
              <a:t>giá</a:t>
            </a:r>
            <a:r>
              <a:rPr lang="en-US" sz="6000" b="1" dirty="0" smtClean="0">
                <a:latin typeface=".VnAvant" pitchFamily="34" charset="0"/>
              </a:rPr>
              <a:t> cam. Hµ </a:t>
            </a:r>
            <a:r>
              <a:rPr lang="en-US" sz="6000" b="1" dirty="0" err="1" smtClean="0">
                <a:latin typeface=".VnAvant" pitchFamily="34" charset="0"/>
              </a:rPr>
              <a:t>chän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cam to </a:t>
            </a:r>
            <a:r>
              <a:rPr lang="en-US" sz="6000" b="1" dirty="0" err="1" smtClean="0">
                <a:latin typeface=".VnAvant" pitchFamily="34" charset="0"/>
              </a:rPr>
              <a:t>phÇn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bè</a:t>
            </a:r>
            <a:r>
              <a:rPr lang="en-US" sz="6000" b="1" dirty="0" smtClean="0">
                <a:latin typeface=".VnAvant" pitchFamily="34" charset="0"/>
              </a:rPr>
              <a:t>. MÑ </a:t>
            </a:r>
            <a:r>
              <a:rPr lang="en-US" sz="6000" b="1" dirty="0" err="1" smtClean="0">
                <a:latin typeface=".VnAvant" pitchFamily="34" charset="0"/>
              </a:rPr>
              <a:t>khen</a:t>
            </a:r>
            <a:r>
              <a:rPr lang="en-US" sz="6000" b="1" dirty="0" smtClean="0">
                <a:latin typeface=".VnAvant" pitchFamily="34" charset="0"/>
              </a:rPr>
              <a:t> vµ </a:t>
            </a:r>
            <a:r>
              <a:rPr lang="en-US" sz="6000" b="1" dirty="0" err="1" smtClean="0">
                <a:latin typeface=".VnAvant" pitchFamily="34" charset="0"/>
              </a:rPr>
              <a:t>th¬m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lªn</a:t>
            </a:r>
            <a:r>
              <a:rPr lang="en-US" sz="6000" b="1" dirty="0" smtClean="0">
                <a:latin typeface=".VnAvant" pitchFamily="34" charset="0"/>
              </a:rPr>
              <a:t> m¸ Hµ. 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92" y="556836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r>
              <a:rPr lang="en-US" sz="6000" b="1" dirty="0" smtClean="0">
                <a:latin typeface=".VnAvant" pitchFamily="34" charset="0"/>
              </a:rPr>
              <a:t> qua, c« M¬ ë </a:t>
            </a:r>
            <a:r>
              <a:rPr lang="en-US" sz="6000" b="1" dirty="0" err="1" smtClean="0">
                <a:latin typeface=".VnAvant" pitchFamily="34" charset="0"/>
              </a:rPr>
              <a:t>x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6000" b="1" dirty="0" smtClean="0">
                <a:latin typeface=".VnAvant" pitchFamily="34" charset="0"/>
              </a:rPr>
              <a:t> H¹ ®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th¨m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Hµ. C«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Hµ </a:t>
            </a:r>
            <a:r>
              <a:rPr lang="en-US" sz="6000" b="1" dirty="0" err="1" smtClean="0">
                <a:latin typeface=".VnAvant" pitchFamily="34" charset="0"/>
              </a:rPr>
              <a:t>giá</a:t>
            </a:r>
            <a:r>
              <a:rPr lang="en-US" sz="6000" b="1" dirty="0" smtClean="0">
                <a:latin typeface=".VnAvant" pitchFamily="34" charset="0"/>
              </a:rPr>
              <a:t> cam. Hµ </a:t>
            </a:r>
            <a:r>
              <a:rPr lang="en-US" sz="6000" b="1" dirty="0" err="1" smtClean="0">
                <a:latin typeface=".VnAvant" pitchFamily="34" charset="0"/>
              </a:rPr>
              <a:t>chän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cam to </a:t>
            </a:r>
            <a:r>
              <a:rPr lang="en-US" sz="6000" b="1" dirty="0" err="1" smtClean="0">
                <a:latin typeface=".VnAvant" pitchFamily="34" charset="0"/>
              </a:rPr>
              <a:t>phÇn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bè</a:t>
            </a:r>
            <a:r>
              <a:rPr lang="en-US" sz="6000" b="1" dirty="0" smtClean="0">
                <a:latin typeface=".VnAvant" pitchFamily="34" charset="0"/>
              </a:rPr>
              <a:t>. MÑ </a:t>
            </a:r>
            <a:r>
              <a:rPr lang="en-US" sz="6000" b="1" dirty="0" err="1" smtClean="0">
                <a:latin typeface=".VnAvant" pitchFamily="34" charset="0"/>
              </a:rPr>
              <a:t>khen</a:t>
            </a:r>
            <a:r>
              <a:rPr lang="en-US" sz="6000" b="1" dirty="0" smtClean="0">
                <a:latin typeface=".VnAvant" pitchFamily="34" charset="0"/>
              </a:rPr>
              <a:t> vµ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lªn</a:t>
            </a:r>
            <a:r>
              <a:rPr lang="en-US" sz="6000" b="1" dirty="0" smtClean="0">
                <a:latin typeface=".VnAvant" pitchFamily="34" charset="0"/>
              </a:rPr>
              <a:t> m¸ Hµ. 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84031" y="2532185"/>
            <a:ext cx="281354" cy="9261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827477" y="2555631"/>
            <a:ext cx="281354" cy="9261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94184" y="4314092"/>
            <a:ext cx="281354" cy="9261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13937" y="5298830"/>
            <a:ext cx="281354" cy="9261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31168" y="5310554"/>
            <a:ext cx="281354" cy="9261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218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43</cp:revision>
  <dcterms:created xsi:type="dcterms:W3CDTF">2020-08-06T11:51:30Z</dcterms:created>
  <dcterms:modified xsi:type="dcterms:W3CDTF">2021-07-31T07:36:15Z</dcterms:modified>
</cp:coreProperties>
</file>