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5" r:id="rId2"/>
    <p:sldId id="296" r:id="rId3"/>
    <p:sldId id="297" r:id="rId4"/>
    <p:sldId id="298" r:id="rId5"/>
    <p:sldId id="299" r:id="rId6"/>
    <p:sldId id="294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609600"/>
          <a:ext cx="6096000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n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m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a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¨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©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1905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an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200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¨n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54396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©n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905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am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00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¨m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572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©m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76200"/>
          <a:ext cx="6096000" cy="667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n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o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«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¬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e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ª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 smtClean="0">
                          <a:latin typeface=".VnAvant" pitchFamily="34" charset="0"/>
                        </a:rPr>
                        <a:t>i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atin typeface=".VnAvant" pitchFamily="34" charset="0"/>
                        </a:rPr>
                        <a:t>u</a:t>
                      </a:r>
                      <a:endParaRPr lang="en-US" sz="48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990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on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828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«n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667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¬n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505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en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343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ªn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105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in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9508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.VnAvant" pitchFamily="34" charset="0"/>
              </a:rPr>
              <a:t>un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6156">
            <a:off x="208205" y="431929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6993">
            <a:off x="4584188" y="1039177"/>
            <a:ext cx="4839573" cy="304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886">
            <a:off x="28026" y="3653882"/>
            <a:ext cx="5187824" cy="285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2114">
            <a:off x="193422" y="3052601"/>
            <a:ext cx="4768890" cy="328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4117">
            <a:off x="5035007" y="3139961"/>
            <a:ext cx="4158166" cy="316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5238">
            <a:off x="23227" y="375341"/>
            <a:ext cx="4380521" cy="363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4095">
            <a:off x="4764628" y="164493"/>
            <a:ext cx="3952935" cy="31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7965">
            <a:off x="1808305" y="3573471"/>
            <a:ext cx="5236793" cy="351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7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118"/>
            <a:ext cx="1612900" cy="9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20460" y="0"/>
            <a:ext cx="6459417" cy="11043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634154" y="180989"/>
            <a:ext cx="443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Gà nâu và vịt xám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8648"/>
            <a:ext cx="9144000" cy="555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37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41</cp:revision>
  <dcterms:created xsi:type="dcterms:W3CDTF">2020-08-06T11:51:30Z</dcterms:created>
  <dcterms:modified xsi:type="dcterms:W3CDTF">2021-07-31T04:42:00Z</dcterms:modified>
</cp:coreProperties>
</file>